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av" ContentType="audio/x-wav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theme/themeOverride2.xml" ContentType="application/vnd.openxmlformats-officedocument.themeOverr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3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theme/themeOverride3.xml" ContentType="application/vnd.openxmlformats-officedocument.themeOverrid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4.xml" ContentType="application/vnd.openxmlformats-officedocument.presentationml.notesSlid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theme/themeOverride4.xml" ContentType="application/vnd.openxmlformats-officedocument.themeOverride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notesSlides/notesSlide5.xml" ContentType="application/vnd.openxmlformats-officedocument.presentationml.notesSlid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theme/themeOverride5.xml" ContentType="application/vnd.openxmlformats-officedocument.themeOverride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notesSlides/notesSlide6.xml" ContentType="application/vnd.openxmlformats-officedocument.presentationml.notesSlid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theme/themeOverride6.xml" ContentType="application/vnd.openxmlformats-officedocument.themeOverride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notesSlides/notesSlide7.xml" ContentType="application/vnd.openxmlformats-officedocument.presentationml.notesSlid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theme/themeOverride7.xml" ContentType="application/vnd.openxmlformats-officedocument.themeOverride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notesSlides/notesSlide8.xml" ContentType="application/vnd.openxmlformats-officedocument.presentationml.notesSlid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theme/themeOverride8.xml" ContentType="application/vnd.openxmlformats-officedocument.themeOverride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notesSlides/notesSlide9.xml" ContentType="application/vnd.openxmlformats-officedocument.presentationml.notesSlid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theme/themeOverride9.xml" ContentType="application/vnd.openxmlformats-officedocument.themeOverride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notesSlides/notesSlide10.xml" ContentType="application/vnd.openxmlformats-officedocument.presentationml.notesSlide+xml"/>
  <Override PartName="/ppt/charts/chart17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theme/themeOverride10.xml" ContentType="application/vnd.openxmlformats-officedocument.themeOverride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notesSlides/notesSlide11.xml" ContentType="application/vnd.openxmlformats-officedocument.presentationml.notesSlide+xml"/>
  <Override PartName="/ppt/charts/chart18.xml" ContentType="application/vnd.openxmlformats-officedocument.drawingml.chart+xml"/>
  <Override PartName="/ppt/charts/style18.xml" ContentType="application/vnd.ms-office.chartstyle+xml"/>
  <Override PartName="/ppt/charts/colors18.xml" ContentType="application/vnd.ms-office.chartcolorstyle+xml"/>
  <Override PartName="/ppt/theme/themeOverride11.xml" ContentType="application/vnd.openxmlformats-officedocument.themeOverride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notesSlides/notesSlide12.xml" ContentType="application/vnd.openxmlformats-officedocument.presentationml.notesSlide+xml"/>
  <Override PartName="/ppt/charts/chart19.xml" ContentType="application/vnd.openxmlformats-officedocument.drawingml.chart+xml"/>
  <Override PartName="/ppt/charts/style19.xml" ContentType="application/vnd.ms-office.chartstyle+xml"/>
  <Override PartName="/ppt/charts/colors19.xml" ContentType="application/vnd.ms-office.chartcolorstyle+xml"/>
  <Override PartName="/ppt/charts/chart20.xml" ContentType="application/vnd.openxmlformats-officedocument.drawingml.chart+xml"/>
  <Override PartName="/ppt/charts/style20.xml" ContentType="application/vnd.ms-office.chartstyle+xml"/>
  <Override PartName="/ppt/charts/colors20.xml" ContentType="application/vnd.ms-office.chartcolorstyle+xml"/>
  <Override PartName="/ppt/theme/themeOverride12.xml" ContentType="application/vnd.openxmlformats-officedocument.themeOverride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notesSlides/notesSlide13.xml" ContentType="application/vnd.openxmlformats-officedocument.presentationml.notesSlide+xml"/>
  <Override PartName="/ppt/charts/chart21.xml" ContentType="application/vnd.openxmlformats-officedocument.drawingml.chart+xml"/>
  <Override PartName="/ppt/charts/style21.xml" ContentType="application/vnd.ms-office.chartstyle+xml"/>
  <Override PartName="/ppt/charts/colors21.xml" ContentType="application/vnd.ms-office.chartcolorstyle+xml"/>
  <Override PartName="/ppt/charts/chart22.xml" ContentType="application/vnd.openxmlformats-officedocument.drawingml.chart+xml"/>
  <Override PartName="/ppt/charts/style22.xml" ContentType="application/vnd.ms-office.chartstyle+xml"/>
  <Override PartName="/ppt/charts/colors22.xml" ContentType="application/vnd.ms-office.chartcolorstyle+xml"/>
  <Override PartName="/ppt/theme/themeOverride13.xml" ContentType="application/vnd.openxmlformats-officedocument.themeOverride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notesSlides/notesSlide14.xml" ContentType="application/vnd.openxmlformats-officedocument.presentationml.notesSlide+xml"/>
  <Override PartName="/ppt/charts/chart23.xml" ContentType="application/vnd.openxmlformats-officedocument.drawingml.chart+xml"/>
  <Override PartName="/ppt/charts/chart24.xml" ContentType="application/vnd.openxmlformats-officedocument.drawingml.chart+xml"/>
  <Override PartName="/ppt/charts/style23.xml" ContentType="application/vnd.ms-office.chartstyle+xml"/>
  <Override PartName="/ppt/charts/colors23.xml" ContentType="application/vnd.ms-office.chartcolorstyle+xml"/>
  <Override PartName="/ppt/charts/chart25.xml" ContentType="application/vnd.openxmlformats-officedocument.drawingml.chart+xml"/>
  <Override PartName="/ppt/charts/style24.xml" ContentType="application/vnd.ms-office.chartstyle+xml"/>
  <Override PartName="/ppt/charts/colors24.xml" ContentType="application/vnd.ms-office.chartcolorstyle+xml"/>
  <Override PartName="/ppt/charts/chart26.xml" ContentType="application/vnd.openxmlformats-officedocument.drawingml.chart+xml"/>
  <Override PartName="/ppt/charts/style25.xml" ContentType="application/vnd.ms-office.chartstyle+xml"/>
  <Override PartName="/ppt/charts/colors25.xml" ContentType="application/vnd.ms-office.chartcolorstyle+xml"/>
  <Override PartName="/ppt/theme/themeOverride14.xml" ContentType="application/vnd.openxmlformats-officedocument.themeOverride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notesSlides/notesSlide15.xml" ContentType="application/vnd.openxmlformats-officedocument.presentationml.notesSlide+xml"/>
  <Override PartName="/ppt/charts/chart27.xml" ContentType="application/vnd.openxmlformats-officedocument.drawingml.chart+xml"/>
  <Override PartName="/ppt/charts/style26.xml" ContentType="application/vnd.ms-office.chartstyle+xml"/>
  <Override PartName="/ppt/charts/colors26.xml" ContentType="application/vnd.ms-office.chartcolorstyle+xml"/>
  <Override PartName="/ppt/theme/themeOverride15.xml" ContentType="application/vnd.openxmlformats-officedocument.themeOverride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notesSlides/notesSlide16.xml" ContentType="application/vnd.openxmlformats-officedocument.presentationml.notesSlide+xml"/>
  <Override PartName="/ppt/charts/chart28.xml" ContentType="application/vnd.openxmlformats-officedocument.drawingml.chart+xml"/>
  <Override PartName="/ppt/charts/style27.xml" ContentType="application/vnd.ms-office.chartstyle+xml"/>
  <Override PartName="/ppt/charts/colors27.xml" ContentType="application/vnd.ms-office.chartcolorstyle+xml"/>
  <Override PartName="/ppt/theme/themeOverride16.xml" ContentType="application/vnd.openxmlformats-officedocument.themeOverride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notesSlides/notesSlide17.xml" ContentType="application/vnd.openxmlformats-officedocument.presentationml.notesSlide+xml"/>
  <Override PartName="/ppt/charts/chart29.xml" ContentType="application/vnd.openxmlformats-officedocument.drawingml.chart+xml"/>
  <Override PartName="/ppt/charts/style28.xml" ContentType="application/vnd.ms-office.chartstyle+xml"/>
  <Override PartName="/ppt/charts/colors28.xml" ContentType="application/vnd.ms-office.chartcolorstyle+xml"/>
  <Override PartName="/ppt/theme/themeOverride17.xml" ContentType="application/vnd.openxmlformats-officedocument.themeOverride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notesSlides/notesSlide18.xml" ContentType="application/vnd.openxmlformats-officedocument.presentationml.notesSlide+xml"/>
  <Override PartName="/ppt/theme/themeOverride18.xml" ContentType="application/vnd.openxmlformats-officedocument.themeOverride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notesSlides/notesSlide19.xml" ContentType="application/vnd.openxmlformats-officedocument.presentationml.notesSlide+xml"/>
  <Override PartName="/ppt/theme/themeOverride19.xml" ContentType="application/vnd.openxmlformats-officedocument.themeOverride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notesSlides/notesSlide20.xml" ContentType="application/vnd.openxmlformats-officedocument.presentationml.notesSlide+xml"/>
  <Override PartName="/ppt/theme/themeOverride20.xml" ContentType="application/vnd.openxmlformats-officedocument.themeOverride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notesSlides/notesSlide21.xml" ContentType="application/vnd.openxmlformats-officedocument.presentationml.notesSlide+xml"/>
  <Override PartName="/ppt/charts/chart30.xml" ContentType="application/vnd.openxmlformats-officedocument.drawingml.chart+xml"/>
  <Override PartName="/ppt/charts/style29.xml" ContentType="application/vnd.ms-office.chartstyle+xml"/>
  <Override PartName="/ppt/charts/colors29.xml" ContentType="application/vnd.ms-office.chartcolorstyle+xml"/>
  <Override PartName="/ppt/charts/chart31.xml" ContentType="application/vnd.openxmlformats-officedocument.drawingml.chart+xml"/>
  <Override PartName="/ppt/charts/style30.xml" ContentType="application/vnd.ms-office.chartstyle+xml"/>
  <Override PartName="/ppt/charts/colors30.xml" ContentType="application/vnd.ms-office.chartcolorstyle+xml"/>
  <Override PartName="/ppt/charts/chart32.xml" ContentType="application/vnd.openxmlformats-officedocument.drawingml.chart+xml"/>
  <Override PartName="/ppt/charts/style31.xml" ContentType="application/vnd.ms-office.chartstyle+xml"/>
  <Override PartName="/ppt/charts/colors31.xml" ContentType="application/vnd.ms-office.chartcolorstyle+xml"/>
  <Override PartName="/ppt/theme/themeOverride21.xml" ContentType="application/vnd.openxmlformats-officedocument.themeOverride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notesSlides/notesSlide22.xml" ContentType="application/vnd.openxmlformats-officedocument.presentationml.notesSlide+xml"/>
  <Override PartName="/ppt/charts/chart33.xml" ContentType="application/vnd.openxmlformats-officedocument.drawingml.chart+xml"/>
  <Override PartName="/ppt/charts/style32.xml" ContentType="application/vnd.ms-office.chartstyle+xml"/>
  <Override PartName="/ppt/charts/colors32.xml" ContentType="application/vnd.ms-office.chartcolorstyle+xml"/>
  <Override PartName="/ppt/charts/chart34.xml" ContentType="application/vnd.openxmlformats-officedocument.drawingml.chart+xml"/>
  <Override PartName="/ppt/charts/style33.xml" ContentType="application/vnd.ms-office.chartstyle+xml"/>
  <Override PartName="/ppt/charts/colors33.xml" ContentType="application/vnd.ms-office.chartcolorstyle+xml"/>
  <Override PartName="/ppt/theme/themeOverride22.xml" ContentType="application/vnd.openxmlformats-officedocument.themeOverride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notesSlides/notesSlide23.xml" ContentType="application/vnd.openxmlformats-officedocument.presentationml.notesSlide+xml"/>
  <Override PartName="/ppt/charts/chart35.xml" ContentType="application/vnd.openxmlformats-officedocument.drawingml.chart+xml"/>
  <Override PartName="/ppt/charts/style34.xml" ContentType="application/vnd.ms-office.chartstyle+xml"/>
  <Override PartName="/ppt/charts/colors34.xml" ContentType="application/vnd.ms-office.chartcolorstyle+xml"/>
  <Override PartName="/ppt/charts/chart36.xml" ContentType="application/vnd.openxmlformats-officedocument.drawingml.chart+xml"/>
  <Override PartName="/ppt/charts/style35.xml" ContentType="application/vnd.ms-office.chartstyle+xml"/>
  <Override PartName="/ppt/charts/colors35.xml" ContentType="application/vnd.ms-office.chartcolorstyle+xml"/>
  <Override PartName="/ppt/charts/chart37.xml" ContentType="application/vnd.openxmlformats-officedocument.drawingml.chart+xml"/>
  <Override PartName="/ppt/charts/style36.xml" ContentType="application/vnd.ms-office.chartstyle+xml"/>
  <Override PartName="/ppt/charts/colors36.xml" ContentType="application/vnd.ms-office.chartcolorstyle+xml"/>
  <Override PartName="/ppt/charts/chart38.xml" ContentType="application/vnd.openxmlformats-officedocument.drawingml.chart+xml"/>
  <Override PartName="/ppt/charts/style37.xml" ContentType="application/vnd.ms-office.chartstyle+xml"/>
  <Override PartName="/ppt/charts/colors37.xml" ContentType="application/vnd.ms-office.chartcolorstyle+xml"/>
  <Override PartName="/ppt/theme/themeOverride23.xml" ContentType="application/vnd.openxmlformats-officedocument.themeOverride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notesSlides/notesSlide24.xml" ContentType="application/vnd.openxmlformats-officedocument.presentationml.notesSlide+xml"/>
  <Override PartName="/ppt/charts/chart39.xml" ContentType="application/vnd.openxmlformats-officedocument.drawingml.chart+xml"/>
  <Override PartName="/ppt/charts/style38.xml" ContentType="application/vnd.ms-office.chartstyle+xml"/>
  <Override PartName="/ppt/charts/colors38.xml" ContentType="application/vnd.ms-office.chartcolorstyl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60" r:id="rId2"/>
  </p:sldMasterIdLst>
  <p:notesMasterIdLst>
    <p:notesMasterId r:id="rId28"/>
  </p:notesMasterIdLst>
  <p:sldIdLst>
    <p:sldId id="279" r:id="rId3"/>
    <p:sldId id="263" r:id="rId4"/>
    <p:sldId id="262" r:id="rId5"/>
    <p:sldId id="256" r:id="rId6"/>
    <p:sldId id="257" r:id="rId7"/>
    <p:sldId id="258" r:id="rId8"/>
    <p:sldId id="259" r:id="rId9"/>
    <p:sldId id="260" r:id="rId10"/>
    <p:sldId id="261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80" r:id="rId27"/>
  </p:sldIdLst>
  <p:sldSz cx="12192000" cy="6858000"/>
  <p:notesSz cx="6858000" cy="9144000"/>
  <p:embeddedFontLst>
    <p:embeddedFont>
      <p:font typeface="等线" panose="02010600030101010101" pitchFamily="2" charset="-122"/>
      <p:regular r:id="rId29"/>
      <p:bold r:id="rId30"/>
    </p:embeddedFont>
    <p:embeddedFont>
      <p:font typeface="字魂36号-正文宋楷" panose="02000000000000000000" pitchFamily="2" charset="-122"/>
      <p:regular r:id="rId31"/>
    </p:embeddedFont>
    <p:embeddedFont>
      <p:font typeface="Calibri" panose="020F0502020204030204" pitchFamily="34" charset="0"/>
      <p:regular r:id="rId32"/>
      <p:bold r:id="rId33"/>
      <p:italic r:id="rId34"/>
      <p:boldItalic r:id="rId35"/>
    </p:embeddedFont>
    <p:embeddedFont>
      <p:font typeface="Open Sans" panose="020B0606030504020204" pitchFamily="34" charset="0"/>
      <p:regular r:id="rId36"/>
      <p:bold r:id="rId37"/>
      <p:italic r:id="rId38"/>
      <p:boldItalic r:id="rId39"/>
    </p:embeddedFont>
  </p:embeddedFontLst>
  <p:custDataLst>
    <p:tags r:id="rId40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6C88B"/>
    <a:srgbClr val="31778D"/>
    <a:srgbClr val="BC3649"/>
    <a:srgbClr val="D66E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2DE63D5-997A-4646-A377-4702673A728D}" styleName="浅色样式 2 - 强调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75DCB02-9BB8-47FD-8907-85C794F793BA}" styleName="主题样式 1 - 强调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08FB837D-C827-4EFA-A057-4D05807E0F7C}" styleName="主题样式 1 - 强调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69C7853C-536D-4A76-A0AE-DD22124D55A5}" styleName="主题样式 1 - 强调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3" d="100"/>
          <a:sy n="83" d="100"/>
        </p:scale>
        <p:origin x="658" y="62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11.fntdata"/><Relationship Id="rId21" Type="http://schemas.openxmlformats.org/officeDocument/2006/relationships/slide" Target="slides/slide19.xml"/><Relationship Id="rId34" Type="http://schemas.openxmlformats.org/officeDocument/2006/relationships/font" Target="fonts/font6.fntdata"/><Relationship Id="rId42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1.fntdata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tags" Target="tags/tag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3.fntdata"/><Relationship Id="rId44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theme" Target="theme/theme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5.fntdata"/><Relationship Id="rId38" Type="http://schemas.openxmlformats.org/officeDocument/2006/relationships/font" Target="fonts/font10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1.xlsx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2.xlsx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3.xlsx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4.xlsx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5.xlsx"/><Relationship Id="rId2" Type="http://schemas.microsoft.com/office/2011/relationships/chartColorStyle" Target="colors16.xml"/><Relationship Id="rId1" Type="http://schemas.microsoft.com/office/2011/relationships/chartStyle" Target="style16.xml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6.xlsx"/><Relationship Id="rId2" Type="http://schemas.microsoft.com/office/2011/relationships/chartColorStyle" Target="colors17.xml"/><Relationship Id="rId1" Type="http://schemas.microsoft.com/office/2011/relationships/chartStyle" Target="style17.xml"/></Relationships>
</file>

<file path=ppt/charts/_rels/chart1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7.xlsx"/><Relationship Id="rId2" Type="http://schemas.microsoft.com/office/2011/relationships/chartColorStyle" Target="colors18.xml"/><Relationship Id="rId1" Type="http://schemas.microsoft.com/office/2011/relationships/chartStyle" Target="style18.xml"/></Relationships>
</file>

<file path=ppt/charts/_rels/chart1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8.xlsx"/><Relationship Id="rId2" Type="http://schemas.microsoft.com/office/2011/relationships/chartColorStyle" Target="colors19.xml"/><Relationship Id="rId1" Type="http://schemas.microsoft.com/office/2011/relationships/chartStyle" Target="style19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2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9.xlsx"/><Relationship Id="rId2" Type="http://schemas.microsoft.com/office/2011/relationships/chartColorStyle" Target="colors20.xml"/><Relationship Id="rId1" Type="http://schemas.microsoft.com/office/2011/relationships/chartStyle" Target="style20.xml"/></Relationships>
</file>

<file path=ppt/charts/_rels/chart2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0.xlsx"/><Relationship Id="rId2" Type="http://schemas.microsoft.com/office/2011/relationships/chartColorStyle" Target="colors21.xml"/><Relationship Id="rId1" Type="http://schemas.microsoft.com/office/2011/relationships/chartStyle" Target="style21.xml"/></Relationships>
</file>

<file path=ppt/charts/_rels/chart2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1.xlsx"/><Relationship Id="rId2" Type="http://schemas.microsoft.com/office/2011/relationships/chartColorStyle" Target="colors22.xml"/><Relationship Id="rId1" Type="http://schemas.microsoft.com/office/2011/relationships/chartStyle" Target="style22.xml"/></Relationships>
</file>

<file path=ppt/charts/_rels/chart2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2.xlsx"/></Relationships>
</file>

<file path=ppt/charts/_rels/chart2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3.xlsx"/><Relationship Id="rId2" Type="http://schemas.microsoft.com/office/2011/relationships/chartColorStyle" Target="colors23.xml"/><Relationship Id="rId1" Type="http://schemas.microsoft.com/office/2011/relationships/chartStyle" Target="style23.xml"/></Relationships>
</file>

<file path=ppt/charts/_rels/chart2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4.xlsx"/><Relationship Id="rId2" Type="http://schemas.microsoft.com/office/2011/relationships/chartColorStyle" Target="colors24.xml"/><Relationship Id="rId1" Type="http://schemas.microsoft.com/office/2011/relationships/chartStyle" Target="style24.xml"/></Relationships>
</file>

<file path=ppt/charts/_rels/chart2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5.xlsx"/><Relationship Id="rId2" Type="http://schemas.microsoft.com/office/2011/relationships/chartColorStyle" Target="colors25.xml"/><Relationship Id="rId1" Type="http://schemas.microsoft.com/office/2011/relationships/chartStyle" Target="style25.xml"/></Relationships>
</file>

<file path=ppt/charts/_rels/chart2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6.xlsx"/><Relationship Id="rId2" Type="http://schemas.microsoft.com/office/2011/relationships/chartColorStyle" Target="colors26.xml"/><Relationship Id="rId1" Type="http://schemas.microsoft.com/office/2011/relationships/chartStyle" Target="style26.xml"/></Relationships>
</file>

<file path=ppt/charts/_rels/chart2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7.xlsx"/><Relationship Id="rId2" Type="http://schemas.microsoft.com/office/2011/relationships/chartColorStyle" Target="colors27.xml"/><Relationship Id="rId1" Type="http://schemas.microsoft.com/office/2011/relationships/chartStyle" Target="style27.xml"/></Relationships>
</file>

<file path=ppt/charts/_rels/chart2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8.xlsx"/><Relationship Id="rId2" Type="http://schemas.microsoft.com/office/2011/relationships/chartColorStyle" Target="colors28.xml"/><Relationship Id="rId1" Type="http://schemas.microsoft.com/office/2011/relationships/chartStyle" Target="style28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3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9.xlsx"/><Relationship Id="rId2" Type="http://schemas.microsoft.com/office/2011/relationships/chartColorStyle" Target="colors29.xml"/><Relationship Id="rId1" Type="http://schemas.microsoft.com/office/2011/relationships/chartStyle" Target="style29.xml"/></Relationships>
</file>

<file path=ppt/charts/_rels/chart3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0.xlsx"/><Relationship Id="rId2" Type="http://schemas.microsoft.com/office/2011/relationships/chartColorStyle" Target="colors30.xml"/><Relationship Id="rId1" Type="http://schemas.microsoft.com/office/2011/relationships/chartStyle" Target="style30.xml"/></Relationships>
</file>

<file path=ppt/charts/_rels/chart3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1.xlsx"/><Relationship Id="rId2" Type="http://schemas.microsoft.com/office/2011/relationships/chartColorStyle" Target="colors31.xml"/><Relationship Id="rId1" Type="http://schemas.microsoft.com/office/2011/relationships/chartStyle" Target="style31.xml"/></Relationships>
</file>

<file path=ppt/charts/_rels/chart3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2.xlsx"/><Relationship Id="rId2" Type="http://schemas.microsoft.com/office/2011/relationships/chartColorStyle" Target="colors32.xml"/><Relationship Id="rId1" Type="http://schemas.microsoft.com/office/2011/relationships/chartStyle" Target="style32.xml"/></Relationships>
</file>

<file path=ppt/charts/_rels/chart3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3.xlsx"/><Relationship Id="rId2" Type="http://schemas.microsoft.com/office/2011/relationships/chartColorStyle" Target="colors33.xml"/><Relationship Id="rId1" Type="http://schemas.microsoft.com/office/2011/relationships/chartStyle" Target="style33.xml"/></Relationships>
</file>

<file path=ppt/charts/_rels/chart3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4.xlsx"/><Relationship Id="rId2" Type="http://schemas.microsoft.com/office/2011/relationships/chartColorStyle" Target="colors34.xml"/><Relationship Id="rId1" Type="http://schemas.microsoft.com/office/2011/relationships/chartStyle" Target="style34.xml"/></Relationships>
</file>

<file path=ppt/charts/_rels/chart3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5.xlsx"/><Relationship Id="rId2" Type="http://schemas.microsoft.com/office/2011/relationships/chartColorStyle" Target="colors35.xml"/><Relationship Id="rId1" Type="http://schemas.microsoft.com/office/2011/relationships/chartStyle" Target="style35.xml"/></Relationships>
</file>

<file path=ppt/charts/_rels/chart3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6.xlsx"/><Relationship Id="rId2" Type="http://schemas.microsoft.com/office/2011/relationships/chartColorStyle" Target="colors36.xml"/><Relationship Id="rId1" Type="http://schemas.microsoft.com/office/2011/relationships/chartStyle" Target="style36.xml"/></Relationships>
</file>

<file path=ppt/charts/_rels/chart3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7.xlsx"/><Relationship Id="rId2" Type="http://schemas.microsoft.com/office/2011/relationships/chartColorStyle" Target="colors37.xml"/><Relationship Id="rId1" Type="http://schemas.microsoft.com/office/2011/relationships/chartStyle" Target="style37.xml"/></Relationships>
</file>

<file path=ppt/charts/_rels/chart3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8.xlsx"/><Relationship Id="rId2" Type="http://schemas.microsoft.com/office/2011/relationships/chartColorStyle" Target="colors38.xml"/><Relationship Id="rId1" Type="http://schemas.microsoft.com/office/2011/relationships/chartStyle" Target="style38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wmf"/><Relationship Id="rId3" Type="http://schemas.openxmlformats.org/officeDocument/2006/relationships/image" Target="../media/image3.wmf"/><Relationship Id="rId7" Type="http://schemas.openxmlformats.org/officeDocument/2006/relationships/image" Target="../media/image7.wmf"/><Relationship Id="rId2" Type="http://schemas.microsoft.com/office/2011/relationships/chartColorStyle" Target="colors9.xml"/><Relationship Id="rId1" Type="http://schemas.microsoft.com/office/2011/relationships/chartStyle" Target="style9.xml"/><Relationship Id="rId6" Type="http://schemas.openxmlformats.org/officeDocument/2006/relationships/image" Target="../media/image6.wmf"/><Relationship Id="rId5" Type="http://schemas.openxmlformats.org/officeDocument/2006/relationships/image" Target="../media/image5.wmf"/><Relationship Id="rId4" Type="http://schemas.openxmlformats.org/officeDocument/2006/relationships/image" Target="../media/image4.wmf"/><Relationship Id="rId9" Type="http://schemas.openxmlformats.org/officeDocument/2006/relationships/package" Target="../embeddings/Microsoft_Excel_Worksheet8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1" i="0" u="none" strike="noStrike" kern="1200" cap="all" spc="50" baseline="0">
                <a:solidFill>
                  <a:schemeClr val="tx1">
                    <a:lumMod val="65000"/>
                    <a:lumOff val="3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cs"/>
                <a:sym typeface="字魂36号-正文宋楷" panose="02000000000000000000" pitchFamily="2" charset="-122"/>
              </a:defRPr>
            </a:pPr>
            <a:r>
              <a:rPr lang="en-US"/>
              <a:t>Chart 1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cap="all" spc="50" baseline="0">
              <a:solidFill>
                <a:schemeClr val="tx1">
                  <a:lumMod val="65000"/>
                  <a:lumOff val="35000"/>
                </a:schemeClr>
              </a:solidFill>
              <a:latin typeface="字魂36号-正文宋楷" panose="02000000000000000000" pitchFamily="2" charset="-122"/>
              <a:ea typeface="字魂36号-正文宋楷" panose="02000000000000000000" pitchFamily="2" charset="-122"/>
              <a:cs typeface="+mn-cs"/>
              <a:sym typeface="字魂36号-正文宋楷" panose="02000000000000000000" pitchFamily="2" charset="-122"/>
            </a:defRPr>
          </a:pPr>
          <a:endParaRPr lang="zh-CN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1194-48AA-A2C1-9B851DAC3BA8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1194-48AA-A2C1-9B851DAC3BA8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1194-48AA-A2C1-9B851DAC3BA8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1194-48AA-A2C1-9B851DAC3BA8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字魂36号-正文宋楷" panose="02000000000000000000" pitchFamily="2" charset="-122"/>
                    <a:ea typeface="字魂36号-正文宋楷" panose="02000000000000000000" pitchFamily="2" charset="-122"/>
                    <a:cs typeface="+mn-cs"/>
                    <a:sym typeface="字魂36号-正文宋楷" panose="02000000000000000000" pitchFamily="2" charset="-122"/>
                  </a:defRPr>
                </a:pPr>
                <a:endParaRPr lang="zh-CN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1194-48AA-A2C1-9B851DAC3BA8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字魂36号-正文宋楷" panose="02000000000000000000" pitchFamily="2" charset="-122"/>
          <a:ea typeface="字魂36号-正文宋楷" panose="02000000000000000000" pitchFamily="2" charset="-122"/>
          <a:sym typeface="字魂36号-正文宋楷" panose="02000000000000000000" pitchFamily="2" charset="-122"/>
        </a:defRPr>
      </a:pPr>
      <a:endParaRPr lang="zh-CN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字魂36号-正文宋楷" panose="02000000000000000000" pitchFamily="2" charset="-122"/>
              <a:ea typeface="字魂36号-正文宋楷" panose="02000000000000000000" pitchFamily="2" charset="-122"/>
              <a:cs typeface="+mn-cs"/>
              <a:sym typeface="字魂36号-正文宋楷" panose="02000000000000000000" pitchFamily="2" charset="-122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E2C-4504-94B4-D16EA3AEB84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E2C-4504-94B4-D16EA3AEB847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E2C-4504-94B4-D16EA3AEB84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720305280"/>
        <c:axId val="720305672"/>
      </c:barChart>
      <c:catAx>
        <c:axId val="7203052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cs"/>
                <a:sym typeface="字魂36号-正文宋楷" panose="02000000000000000000" pitchFamily="2" charset="-122"/>
              </a:defRPr>
            </a:pPr>
            <a:endParaRPr lang="zh-CN"/>
          </a:p>
        </c:txPr>
        <c:crossAx val="720305672"/>
        <c:crosses val="autoZero"/>
        <c:auto val="1"/>
        <c:lblAlgn val="ctr"/>
        <c:lblOffset val="100"/>
        <c:noMultiLvlLbl val="0"/>
      </c:catAx>
      <c:valAx>
        <c:axId val="7203056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cs"/>
                <a:sym typeface="字魂36号-正文宋楷" panose="02000000000000000000" pitchFamily="2" charset="-122"/>
              </a:defRPr>
            </a:pPr>
            <a:endParaRPr lang="zh-CN"/>
          </a:p>
        </c:txPr>
        <c:crossAx val="72030528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字魂36号-正文宋楷" panose="02000000000000000000" pitchFamily="2" charset="-122"/>
          <a:ea typeface="字魂36号-正文宋楷" panose="02000000000000000000" pitchFamily="2" charset="-122"/>
          <a:sym typeface="字魂36号-正文宋楷" panose="02000000000000000000" pitchFamily="2" charset="-122"/>
        </a:defRPr>
      </a:pPr>
      <a:endParaRPr lang="zh-CN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字魂36号-正文宋楷" panose="02000000000000000000" pitchFamily="2" charset="-122"/>
              <a:ea typeface="字魂36号-正文宋楷" panose="02000000000000000000" pitchFamily="2" charset="-122"/>
              <a:cs typeface="+mn-cs"/>
              <a:sym typeface="字魂36号-正文宋楷" panose="02000000000000000000" pitchFamily="2" charset="-122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9C9-4E1B-991A-780B3C9C301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9C9-4E1B-991A-780B3C9C301F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9C9-4E1B-991A-780B3C9C301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720291168"/>
        <c:axId val="720306848"/>
      </c:barChart>
      <c:catAx>
        <c:axId val="7202911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cs"/>
                <a:sym typeface="字魂36号-正文宋楷" panose="02000000000000000000" pitchFamily="2" charset="-122"/>
              </a:defRPr>
            </a:pPr>
            <a:endParaRPr lang="zh-CN"/>
          </a:p>
        </c:txPr>
        <c:crossAx val="720306848"/>
        <c:crosses val="autoZero"/>
        <c:auto val="1"/>
        <c:lblAlgn val="ctr"/>
        <c:lblOffset val="100"/>
        <c:noMultiLvlLbl val="0"/>
      </c:catAx>
      <c:valAx>
        <c:axId val="72030684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cs"/>
                <a:sym typeface="字魂36号-正文宋楷" panose="02000000000000000000" pitchFamily="2" charset="-122"/>
              </a:defRPr>
            </a:pPr>
            <a:endParaRPr lang="zh-CN"/>
          </a:p>
        </c:txPr>
        <c:crossAx val="72029116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字魂36号-正文宋楷" panose="02000000000000000000" pitchFamily="2" charset="-122"/>
              <a:ea typeface="字魂36号-正文宋楷" panose="02000000000000000000" pitchFamily="2" charset="-122"/>
              <a:cs typeface="+mn-cs"/>
              <a:sym typeface="字魂36号-正文宋楷" panose="02000000000000000000" pitchFamily="2" charset="-122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字魂36号-正文宋楷" panose="02000000000000000000" pitchFamily="2" charset="-122"/>
          <a:ea typeface="字魂36号-正文宋楷" panose="02000000000000000000" pitchFamily="2" charset="-122"/>
          <a:sym typeface="字魂36号-正文宋楷" panose="02000000000000000000" pitchFamily="2" charset="-122"/>
        </a:defRPr>
      </a:pPr>
      <a:endParaRPr lang="zh-CN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data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D0A6-45F9-901E-3AF7C23E7C02}"/>
              </c:ext>
            </c:extLst>
          </c:dPt>
          <c:dPt>
            <c:idx val="1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D0A6-45F9-901E-3AF7C23E7C02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28</c:v>
                </c:pt>
                <c:pt idx="1">
                  <c:v>72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0A6-45F9-901E-3AF7C23E7C0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字魂36号-正文宋楷" panose="02000000000000000000" pitchFamily="2" charset="-122"/>
          <a:ea typeface="字魂36号-正文宋楷" panose="02000000000000000000" pitchFamily="2" charset="-122"/>
          <a:sym typeface="字魂36号-正文宋楷" panose="02000000000000000000" pitchFamily="2" charset="-122"/>
        </a:defRPr>
      </a:pPr>
      <a:endParaRPr lang="zh-CN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data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F399-4AD1-AF88-B6CBCC61F53A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F399-4AD1-AF88-B6CBCC61F53A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75</c:v>
                </c:pt>
                <c:pt idx="1">
                  <c:v>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F399-4AD1-AF88-B6CBCC61F53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字魂36号-正文宋楷" panose="02000000000000000000" pitchFamily="2" charset="-122"/>
          <a:ea typeface="字魂36号-正文宋楷" panose="02000000000000000000" pitchFamily="2" charset="-122"/>
          <a:sym typeface="字魂36号-正文宋楷" panose="02000000000000000000" pitchFamily="2" charset="-122"/>
        </a:defRPr>
      </a:pPr>
      <a:endParaRPr lang="zh-CN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data</c:v>
                </c:pt>
              </c:strCache>
            </c:strRef>
          </c:tx>
          <c:dPt>
            <c:idx val="0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317A-4684-BF5A-BF9B76AB0AB7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317A-4684-BF5A-BF9B76AB0AB7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50</c:v>
                </c:pt>
                <c:pt idx="1">
                  <c:v>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317A-4684-BF5A-BF9B76AB0AB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字魂36号-正文宋楷" panose="02000000000000000000" pitchFamily="2" charset="-122"/>
          <a:ea typeface="字魂36号-正文宋楷" panose="02000000000000000000" pitchFamily="2" charset="-122"/>
          <a:sym typeface="字魂36号-正文宋楷" panose="02000000000000000000" pitchFamily="2" charset="-122"/>
        </a:defRPr>
      </a:pPr>
      <a:endParaRPr lang="zh-CN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1" i="0" u="none" strike="noStrike" kern="1200" cap="all" spc="50" baseline="0">
                <a:solidFill>
                  <a:schemeClr val="tx1">
                    <a:lumMod val="65000"/>
                    <a:lumOff val="3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cs"/>
                <a:sym typeface="字魂36号-正文宋楷" panose="02000000000000000000" pitchFamily="2" charset="-122"/>
              </a:defRPr>
            </a:pPr>
            <a:r>
              <a:rPr lang="en-US"/>
              <a:t>Chart 1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cap="all" spc="50" baseline="0">
              <a:solidFill>
                <a:schemeClr val="tx1">
                  <a:lumMod val="65000"/>
                  <a:lumOff val="35000"/>
                </a:schemeClr>
              </a:solidFill>
              <a:latin typeface="字魂36号-正文宋楷" panose="02000000000000000000" pitchFamily="2" charset="-122"/>
              <a:ea typeface="字魂36号-正文宋楷" panose="02000000000000000000" pitchFamily="2" charset="-122"/>
              <a:cs typeface="+mn-cs"/>
              <a:sym typeface="字魂36号-正文宋楷" panose="02000000000000000000" pitchFamily="2" charset="-122"/>
            </a:defRPr>
          </a:pPr>
          <a:endParaRPr lang="zh-CN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4311-45D6-995C-5984E4BAEDF3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4311-45D6-995C-5984E4BAEDF3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4311-45D6-995C-5984E4BAEDF3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4311-45D6-995C-5984E4BAEDF3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字魂36号-正文宋楷" panose="02000000000000000000" pitchFamily="2" charset="-122"/>
                    <a:ea typeface="字魂36号-正文宋楷" panose="02000000000000000000" pitchFamily="2" charset="-122"/>
                    <a:cs typeface="+mn-cs"/>
                    <a:sym typeface="字魂36号-正文宋楷" panose="02000000000000000000" pitchFamily="2" charset="-122"/>
                  </a:defRPr>
                </a:pPr>
                <a:endParaRPr lang="zh-CN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4311-45D6-995C-5984E4BAEDF3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字魂36号-正文宋楷" panose="02000000000000000000" pitchFamily="2" charset="-122"/>
              <a:ea typeface="字魂36号-正文宋楷" panose="02000000000000000000" pitchFamily="2" charset="-122"/>
              <a:cs typeface="+mn-cs"/>
              <a:sym typeface="字魂36号-正文宋楷" panose="02000000000000000000" pitchFamily="2" charset="-122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字魂36号-正文宋楷" panose="02000000000000000000" pitchFamily="2" charset="-122"/>
          <a:ea typeface="字魂36号-正文宋楷" panose="02000000000000000000" pitchFamily="2" charset="-122"/>
          <a:sym typeface="字魂36号-正文宋楷" panose="02000000000000000000" pitchFamily="2" charset="-122"/>
        </a:defRPr>
      </a:pPr>
      <a:endParaRPr lang="zh-CN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1" i="0" u="none" strike="noStrike" kern="1200" cap="all" spc="50" baseline="0">
                <a:solidFill>
                  <a:schemeClr val="tx1">
                    <a:lumMod val="65000"/>
                    <a:lumOff val="3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cs"/>
                <a:sym typeface="字魂36号-正文宋楷" panose="02000000000000000000" pitchFamily="2" charset="-122"/>
              </a:defRPr>
            </a:pPr>
            <a:r>
              <a:rPr lang="en-US"/>
              <a:t>Chart 2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cap="all" spc="50" baseline="0">
              <a:solidFill>
                <a:schemeClr val="tx1">
                  <a:lumMod val="65000"/>
                  <a:lumOff val="35000"/>
                </a:schemeClr>
              </a:solidFill>
              <a:latin typeface="字魂36号-正文宋楷" panose="02000000000000000000" pitchFamily="2" charset="-122"/>
              <a:ea typeface="字魂36号-正文宋楷" panose="02000000000000000000" pitchFamily="2" charset="-122"/>
              <a:cs typeface="+mn-cs"/>
              <a:sym typeface="字魂36号-正文宋楷" panose="02000000000000000000" pitchFamily="2" charset="-122"/>
            </a:defRPr>
          </a:pPr>
          <a:endParaRPr lang="zh-CN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3662-4017-8824-FDD3FDC6B1B9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3662-4017-8824-FDD3FDC6B1B9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3662-4017-8824-FDD3FDC6B1B9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3662-4017-8824-FDD3FDC6B1B9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字魂36号-正文宋楷" panose="02000000000000000000" pitchFamily="2" charset="-122"/>
                    <a:ea typeface="字魂36号-正文宋楷" panose="02000000000000000000" pitchFamily="2" charset="-122"/>
                    <a:cs typeface="+mn-cs"/>
                    <a:sym typeface="字魂36号-正文宋楷" panose="02000000000000000000" pitchFamily="2" charset="-122"/>
                  </a:defRPr>
                </a:pPr>
                <a:endParaRPr lang="zh-CN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3662-4017-8824-FDD3FDC6B1B9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字魂36号-正文宋楷" panose="02000000000000000000" pitchFamily="2" charset="-122"/>
              <a:ea typeface="字魂36号-正文宋楷" panose="02000000000000000000" pitchFamily="2" charset="-122"/>
              <a:cs typeface="+mn-cs"/>
              <a:sym typeface="字魂36号-正文宋楷" panose="02000000000000000000" pitchFamily="2" charset="-122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字魂36号-正文宋楷" panose="02000000000000000000" pitchFamily="2" charset="-122"/>
          <a:ea typeface="字魂36号-正文宋楷" panose="02000000000000000000" pitchFamily="2" charset="-122"/>
          <a:sym typeface="字魂36号-正文宋楷" panose="02000000000000000000" pitchFamily="2" charset="-122"/>
        </a:defRPr>
      </a:pPr>
      <a:endParaRPr lang="zh-CN"/>
    </a:p>
  </c:txPr>
  <c:externalData r:id="rId3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字魂36号-正文宋楷" panose="02000000000000000000" pitchFamily="2" charset="-122"/>
              <a:ea typeface="字魂36号-正文宋楷" panose="02000000000000000000" pitchFamily="2" charset="-122"/>
              <a:cs typeface="+mn-cs"/>
              <a:sym typeface="字魂36号-正文宋楷" panose="02000000000000000000" pitchFamily="2" charset="-122"/>
            </a:defRPr>
          </a:pPr>
          <a:endParaRPr lang="zh-CN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Chart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F87D-4489-9BC8-27E994AA1B45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F87D-4489-9BC8-27E994AA1B45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F87D-4489-9BC8-27E994AA1B45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F87D-4489-9BC8-27E994AA1B45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F87D-4489-9BC8-27E994AA1B45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F87D-4489-9BC8-27E994AA1B45}"/>
              </c:ext>
            </c:extLst>
          </c:dPt>
          <c:cat>
            <c:strRef>
              <c:f>Sheet1!$A$2:$A$7</c:f>
              <c:strCache>
                <c:ptCount val="6"/>
                <c:pt idx="0">
                  <c:v>data 1</c:v>
                </c:pt>
                <c:pt idx="1">
                  <c:v>data 2</c:v>
                </c:pt>
                <c:pt idx="2">
                  <c:v>data 3</c:v>
                </c:pt>
                <c:pt idx="3">
                  <c:v>data 4</c:v>
                </c:pt>
                <c:pt idx="4">
                  <c:v>data 5</c:v>
                </c:pt>
                <c:pt idx="5">
                  <c:v>data 6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6</c:v>
                </c:pt>
                <c:pt idx="1">
                  <c:v>3.2</c:v>
                </c:pt>
                <c:pt idx="2">
                  <c:v>1.4</c:v>
                </c:pt>
                <c:pt idx="3">
                  <c:v>3</c:v>
                </c:pt>
                <c:pt idx="4">
                  <c:v>1</c:v>
                </c:pt>
                <c:pt idx="5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F87D-4489-9BC8-27E994AA1B4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27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字魂36号-正文宋楷" panose="02000000000000000000" pitchFamily="2" charset="-122"/>
          <a:ea typeface="字魂36号-正文宋楷" panose="02000000000000000000" pitchFamily="2" charset="-122"/>
          <a:sym typeface="字魂36号-正文宋楷" panose="02000000000000000000" pitchFamily="2" charset="-122"/>
        </a:defRPr>
      </a:pPr>
      <a:endParaRPr lang="zh-CN"/>
    </a:p>
  </c:txPr>
  <c:externalData r:id="rId3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字魂36号-正文宋楷" panose="02000000000000000000" pitchFamily="2" charset="-122"/>
              <a:ea typeface="字魂36号-正文宋楷" panose="02000000000000000000" pitchFamily="2" charset="-122"/>
              <a:cs typeface="+mn-cs"/>
              <a:sym typeface="字魂36号-正文宋楷" panose="02000000000000000000" pitchFamily="2" charset="-122"/>
            </a:defRPr>
          </a:pPr>
          <a:endParaRPr lang="zh-CN"/>
        </a:p>
      </c:txPr>
    </c:title>
    <c:autoTitleDeleted val="0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E7B-4104-B3DB-BA3B20BB619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E7B-4104-B3DB-BA3B20BB6199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E7B-4104-B3DB-BA3B20BB619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9"/>
        <c:overlap val="100"/>
        <c:axId val="720389168"/>
        <c:axId val="720392304"/>
      </c:barChart>
      <c:catAx>
        <c:axId val="72038916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cs"/>
                <a:sym typeface="字魂36号-正文宋楷" panose="02000000000000000000" pitchFamily="2" charset="-122"/>
              </a:defRPr>
            </a:pPr>
            <a:endParaRPr lang="zh-CN"/>
          </a:p>
        </c:txPr>
        <c:crossAx val="720392304"/>
        <c:crosses val="autoZero"/>
        <c:auto val="1"/>
        <c:lblAlgn val="ctr"/>
        <c:lblOffset val="100"/>
        <c:noMultiLvlLbl val="0"/>
      </c:catAx>
      <c:valAx>
        <c:axId val="72039230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72038916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字魂36号-正文宋楷" panose="02000000000000000000" pitchFamily="2" charset="-122"/>
          <a:ea typeface="字魂36号-正文宋楷" panose="02000000000000000000" pitchFamily="2" charset="-122"/>
          <a:sym typeface="字魂36号-正文宋楷" panose="02000000000000000000" pitchFamily="2" charset="-122"/>
        </a:defRPr>
      </a:pPr>
      <a:endParaRPr lang="zh-CN"/>
    </a:p>
  </c:txPr>
  <c:externalData r:id="rId3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2794207343338099"/>
          <c:y val="0.10991843478745361"/>
          <c:w val="0.46096504074846223"/>
          <c:h val="0.72361031210181948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explosion val="17"/>
            <c:spPr>
              <a:solidFill>
                <a:schemeClr val="accent1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014E-4F3E-9D39-73719DF958BB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014E-4F3E-9D39-73719DF958BB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014E-4F3E-9D39-73719DF958BB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014E-4F3E-9D39-73719DF958BB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字魂36号-正文宋楷" panose="02000000000000000000" pitchFamily="2" charset="-122"/>
                    <a:ea typeface="字魂36号-正文宋楷" panose="02000000000000000000" pitchFamily="2" charset="-122"/>
                    <a:cs typeface="+mn-cs"/>
                    <a:sym typeface="字魂36号-正文宋楷" panose="02000000000000000000" pitchFamily="2" charset="-122"/>
                  </a:defRPr>
                </a:pPr>
                <a:endParaRPr lang="zh-CN"/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dk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014E-4F3E-9D39-73719DF958BB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solidFill>
          <a:schemeClr val="lt1">
            <a:alpha val="78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字魂36号-正文宋楷" panose="02000000000000000000" pitchFamily="2" charset="-122"/>
              <a:ea typeface="字魂36号-正文宋楷" panose="02000000000000000000" pitchFamily="2" charset="-122"/>
              <a:cs typeface="+mn-cs"/>
              <a:sym typeface="字魂36号-正文宋楷" panose="02000000000000000000" pitchFamily="2" charset="-122"/>
            </a:defRPr>
          </a:pPr>
          <a:endParaRPr lang="zh-CN"/>
        </a:p>
      </c:txPr>
    </c:legend>
    <c:plotVisOnly val="1"/>
    <c:dispBlanksAs val="gap"/>
    <c:showDLblsOverMax val="0"/>
  </c:chart>
  <c:spPr>
    <a:pattFill prst="dkDnDiag">
      <a:fgClr>
        <a:schemeClr val="lt1">
          <a:lumMod val="95000"/>
        </a:schemeClr>
      </a:fgClr>
      <a:bgClr>
        <a:schemeClr val="lt1"/>
      </a:bgClr>
    </a:patt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>
          <a:latin typeface="字魂36号-正文宋楷" panose="02000000000000000000" pitchFamily="2" charset="-122"/>
          <a:ea typeface="字魂36号-正文宋楷" panose="02000000000000000000" pitchFamily="2" charset="-122"/>
          <a:sym typeface="字魂36号-正文宋楷" panose="02000000000000000000" pitchFamily="2" charset="-122"/>
        </a:defRPr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cs"/>
                <a:sym typeface="字魂36号-正文宋楷" panose="02000000000000000000" pitchFamily="2" charset="-122"/>
              </a:defRPr>
            </a:pPr>
            <a:r>
              <a:rPr lang="en-US"/>
              <a:t>Chart 2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字魂36号-正文宋楷" panose="02000000000000000000" pitchFamily="2" charset="-122"/>
              <a:ea typeface="字魂36号-正文宋楷" panose="02000000000000000000" pitchFamily="2" charset="-122"/>
              <a:cs typeface="+mn-cs"/>
              <a:sym typeface="字魂36号-正文宋楷" panose="02000000000000000000" pitchFamily="2" charset="-122"/>
            </a:defRPr>
          </a:pPr>
          <a:endParaRPr lang="zh-CN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5E36-48B0-8886-36F3A959C8B8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5E36-48B0-8886-36F3A959C8B8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6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5E36-48B0-8886-36F3A959C8B8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字魂36号-正文宋楷" panose="02000000000000000000" pitchFamily="2" charset="-122"/>
                    <a:ea typeface="字魂36号-正文宋楷" panose="02000000000000000000" pitchFamily="2" charset="-122"/>
                    <a:cs typeface="+mn-cs"/>
                    <a:sym typeface="字魂36号-正文宋楷" panose="02000000000000000000" pitchFamily="2" charset="-122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5E36-48B0-8886-36F3A959C8B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719953528"/>
        <c:axId val="719941768"/>
      </c:barChart>
      <c:valAx>
        <c:axId val="7199417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cs"/>
                <a:sym typeface="字魂36号-正文宋楷" panose="02000000000000000000" pitchFamily="2" charset="-122"/>
              </a:defRPr>
            </a:pPr>
            <a:endParaRPr lang="zh-CN"/>
          </a:p>
        </c:txPr>
        <c:crossAx val="719953528"/>
        <c:crosses val="autoZero"/>
        <c:crossBetween val="between"/>
      </c:valAx>
      <c:catAx>
        <c:axId val="71995352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cs"/>
                <a:sym typeface="字魂36号-正文宋楷" panose="02000000000000000000" pitchFamily="2" charset="-122"/>
              </a:defRPr>
            </a:pPr>
            <a:endParaRPr lang="zh-CN"/>
          </a:p>
        </c:txPr>
        <c:crossAx val="719941768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字魂36号-正文宋楷" panose="02000000000000000000" pitchFamily="2" charset="-122"/>
          <a:ea typeface="字魂36号-正文宋楷" panose="02000000000000000000" pitchFamily="2" charset="-122"/>
          <a:sym typeface="字魂36号-正文宋楷" panose="02000000000000000000" pitchFamily="2" charset="-122"/>
        </a:defRPr>
      </a:pPr>
      <a:endParaRPr lang="zh-CN"/>
    </a:p>
  </c:txPr>
  <c:externalData r:id="rId3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75000"/>
                        <a:lumOff val="25000"/>
                      </a:schemeClr>
                    </a:solidFill>
                    <a:latin typeface="字魂36号-正文宋楷" panose="02000000000000000000" pitchFamily="2" charset="-122"/>
                    <a:ea typeface="字魂36号-正文宋楷" panose="02000000000000000000" pitchFamily="2" charset="-122"/>
                    <a:cs typeface="+mn-cs"/>
                    <a:sym typeface="字魂36号-正文宋楷" panose="02000000000000000000" pitchFamily="2" charset="-122"/>
                  </a:defRPr>
                </a:pPr>
                <a:endParaRPr lang="zh-CN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dk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A20-44CC-8CC4-F84950B2787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75000"/>
                        <a:lumOff val="25000"/>
                      </a:schemeClr>
                    </a:solidFill>
                    <a:latin typeface="字魂36号-正文宋楷" panose="02000000000000000000" pitchFamily="2" charset="-122"/>
                    <a:ea typeface="字魂36号-正文宋楷" panose="02000000000000000000" pitchFamily="2" charset="-122"/>
                    <a:cs typeface="+mn-cs"/>
                    <a:sym typeface="字魂36号-正文宋楷" panose="02000000000000000000" pitchFamily="2" charset="-122"/>
                  </a:defRPr>
                </a:pPr>
                <a:endParaRPr lang="zh-CN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dk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A20-44CC-8CC4-F84950B27879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75000"/>
                        <a:lumOff val="25000"/>
                      </a:schemeClr>
                    </a:solidFill>
                    <a:latin typeface="字魂36号-正文宋楷" panose="02000000000000000000" pitchFamily="2" charset="-122"/>
                    <a:ea typeface="字魂36号-正文宋楷" panose="02000000000000000000" pitchFamily="2" charset="-122"/>
                    <a:cs typeface="+mn-cs"/>
                    <a:sym typeface="字魂36号-正文宋楷" panose="02000000000000000000" pitchFamily="2" charset="-122"/>
                  </a:defRPr>
                </a:pPr>
                <a:endParaRPr lang="zh-CN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dk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A20-44CC-8CC4-F84950B27879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57"/>
        <c:overlap val="-43"/>
        <c:axId val="720386032"/>
        <c:axId val="720396224"/>
      </c:barChart>
      <c:catAx>
        <c:axId val="72038603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none" spc="0" normalizeH="0" baseline="0">
                <a:solidFill>
                  <a:schemeClr val="dk1">
                    <a:lumMod val="65000"/>
                    <a:lumOff val="3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cs"/>
                <a:sym typeface="字魂36号-正文宋楷" panose="02000000000000000000" pitchFamily="2" charset="-122"/>
              </a:defRPr>
            </a:pPr>
            <a:endParaRPr lang="zh-CN"/>
          </a:p>
        </c:txPr>
        <c:crossAx val="720396224"/>
        <c:crosses val="autoZero"/>
        <c:auto val="1"/>
        <c:lblAlgn val="ctr"/>
        <c:lblOffset val="100"/>
        <c:noMultiLvlLbl val="0"/>
      </c:catAx>
      <c:valAx>
        <c:axId val="7203962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cs"/>
                <a:sym typeface="字魂36号-正文宋楷" panose="02000000000000000000" pitchFamily="2" charset="-122"/>
              </a:defRPr>
            </a:pPr>
            <a:endParaRPr lang="zh-CN"/>
          </a:p>
        </c:txPr>
        <c:crossAx val="720386032"/>
        <c:crosses val="autoZero"/>
        <c:crossBetween val="between"/>
      </c:valAx>
      <c:spPr>
        <a:pattFill prst="ltDnDiag">
          <a:fgClr>
            <a:schemeClr val="dk1">
              <a:lumMod val="15000"/>
              <a:lumOff val="85000"/>
            </a:schemeClr>
          </a:fgClr>
          <a:bgClr>
            <a:schemeClr val="lt1"/>
          </a:bgClr>
        </a:pattFill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字魂36号-正文宋楷" panose="02000000000000000000" pitchFamily="2" charset="-122"/>
              <a:ea typeface="字魂36号-正文宋楷" panose="02000000000000000000" pitchFamily="2" charset="-122"/>
              <a:cs typeface="+mn-cs"/>
              <a:sym typeface="字魂36号-正文宋楷" panose="02000000000000000000" pitchFamily="2" charset="-122"/>
            </a:defRPr>
          </a:pPr>
          <a:endParaRPr lang="zh-CN"/>
        </a:p>
      </c:txPr>
    </c:legend>
    <c:plotVisOnly val="1"/>
    <c:dispBlanksAs val="gap"/>
    <c:showDLblsOverMax val="0"/>
  </c:chart>
  <c:spPr>
    <a:solidFill>
      <a:schemeClr val="lt1"/>
    </a:solidFill>
    <a:ln w="9525" cap="flat" cmpd="sng" algn="ctr">
      <a:solidFill>
        <a:schemeClr val="bg2">
          <a:lumMod val="20000"/>
          <a:lumOff val="80000"/>
        </a:schemeClr>
      </a:solidFill>
      <a:round/>
    </a:ln>
    <a:effectLst/>
  </c:spPr>
  <c:txPr>
    <a:bodyPr/>
    <a:lstStyle/>
    <a:p>
      <a:pPr>
        <a:defRPr>
          <a:latin typeface="字魂36号-正文宋楷" panose="02000000000000000000" pitchFamily="2" charset="-122"/>
          <a:ea typeface="字魂36号-正文宋楷" panose="02000000000000000000" pitchFamily="2" charset="-122"/>
          <a:sym typeface="字魂36号-正文宋楷" panose="02000000000000000000" pitchFamily="2" charset="-122"/>
        </a:defRPr>
      </a:pPr>
      <a:endParaRPr lang="zh-CN"/>
    </a:p>
  </c:txPr>
  <c:externalData r:id="rId3">
    <c:autoUpdate val="0"/>
  </c:externalData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2794207343338099"/>
          <c:y val="0.10991843478745361"/>
          <c:w val="0.46096504074846223"/>
          <c:h val="0.72361031210181948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explosion val="17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0B3F-42FF-8824-15A3D5BB19E1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0B3F-42FF-8824-15A3D5BB19E1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0B3F-42FF-8824-15A3D5BB19E1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0B3F-42FF-8824-15A3D5BB19E1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字魂36号-正文宋楷" panose="02000000000000000000" pitchFamily="2" charset="-122"/>
                    <a:ea typeface="字魂36号-正文宋楷" panose="02000000000000000000" pitchFamily="2" charset="-122"/>
                    <a:cs typeface="+mn-cs"/>
                    <a:sym typeface="字魂36号-正文宋楷" panose="02000000000000000000" pitchFamily="2" charset="-122"/>
                  </a:defRPr>
                </a:pPr>
                <a:endParaRPr lang="zh-CN"/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0B3F-42FF-8824-15A3D5BB19E1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字魂36号-正文宋楷" panose="02000000000000000000" pitchFamily="2" charset="-122"/>
              <a:ea typeface="字魂36号-正文宋楷" panose="02000000000000000000" pitchFamily="2" charset="-122"/>
              <a:cs typeface="+mn-cs"/>
              <a:sym typeface="字魂36号-正文宋楷" panose="02000000000000000000" pitchFamily="2" charset="-122"/>
            </a:defRPr>
          </a:pPr>
          <a:endParaRPr lang="zh-CN"/>
        </a:p>
      </c:txPr>
    </c:legend>
    <c:plotVisOnly val="1"/>
    <c:dispBlanksAs val="gap"/>
    <c:showDLblsOverMax val="0"/>
  </c:chart>
  <c:spPr>
    <a:solidFill>
      <a:schemeClr val="bg1">
        <a:lumMod val="95000"/>
      </a:schemeClr>
    </a:solidFill>
    <a:ln>
      <a:noFill/>
    </a:ln>
    <a:effectLst/>
  </c:spPr>
  <c:txPr>
    <a:bodyPr/>
    <a:lstStyle/>
    <a:p>
      <a:pPr>
        <a:defRPr>
          <a:latin typeface="字魂36号-正文宋楷" panose="02000000000000000000" pitchFamily="2" charset="-122"/>
          <a:ea typeface="字魂36号-正文宋楷" panose="02000000000000000000" pitchFamily="2" charset="-122"/>
          <a:sym typeface="字魂36号-正文宋楷" panose="02000000000000000000" pitchFamily="2" charset="-122"/>
        </a:defRPr>
      </a:pPr>
      <a:endParaRPr lang="zh-CN"/>
    </a:p>
  </c:txPr>
  <c:externalData r:id="rId3">
    <c:autoUpdate val="0"/>
  </c:externalData>
</c:chartSpace>
</file>

<file path=ppt/charts/chart2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75000"/>
                        <a:lumOff val="25000"/>
                      </a:schemeClr>
                    </a:solidFill>
                    <a:latin typeface="字魂36号-正文宋楷" panose="02000000000000000000" pitchFamily="2" charset="-122"/>
                    <a:ea typeface="字魂36号-正文宋楷" panose="02000000000000000000" pitchFamily="2" charset="-122"/>
                    <a:cs typeface="+mn-cs"/>
                    <a:sym typeface="字魂36号-正文宋楷" panose="02000000000000000000" pitchFamily="2" charset="-122"/>
                  </a:defRPr>
                </a:pPr>
                <a:endParaRPr lang="zh-CN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dk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101-4729-965B-47BB6C8E094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75000"/>
                        <a:lumOff val="25000"/>
                      </a:schemeClr>
                    </a:solidFill>
                    <a:latin typeface="字魂36号-正文宋楷" panose="02000000000000000000" pitchFamily="2" charset="-122"/>
                    <a:ea typeface="字魂36号-正文宋楷" panose="02000000000000000000" pitchFamily="2" charset="-122"/>
                    <a:cs typeface="+mn-cs"/>
                    <a:sym typeface="字魂36号-正文宋楷" panose="02000000000000000000" pitchFamily="2" charset="-122"/>
                  </a:defRPr>
                </a:pPr>
                <a:endParaRPr lang="zh-CN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dk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101-4729-965B-47BB6C8E0941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75000"/>
                        <a:lumOff val="25000"/>
                      </a:schemeClr>
                    </a:solidFill>
                    <a:latin typeface="字魂36号-正文宋楷" panose="02000000000000000000" pitchFamily="2" charset="-122"/>
                    <a:ea typeface="字魂36号-正文宋楷" panose="02000000000000000000" pitchFamily="2" charset="-122"/>
                    <a:cs typeface="+mn-cs"/>
                    <a:sym typeface="字魂36号-正文宋楷" panose="02000000000000000000" pitchFamily="2" charset="-122"/>
                  </a:defRPr>
                </a:pPr>
                <a:endParaRPr lang="zh-CN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dk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101-4729-965B-47BB6C8E0941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57"/>
        <c:overlap val="-43"/>
        <c:axId val="720206368"/>
        <c:axId val="719944120"/>
      </c:barChart>
      <c:catAx>
        <c:axId val="72020636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none" spc="0" normalizeH="0" baseline="0">
                <a:solidFill>
                  <a:schemeClr val="dk1">
                    <a:lumMod val="65000"/>
                    <a:lumOff val="3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cs"/>
                <a:sym typeface="字魂36号-正文宋楷" panose="02000000000000000000" pitchFamily="2" charset="-122"/>
              </a:defRPr>
            </a:pPr>
            <a:endParaRPr lang="zh-CN"/>
          </a:p>
        </c:txPr>
        <c:crossAx val="719944120"/>
        <c:crosses val="autoZero"/>
        <c:auto val="1"/>
        <c:lblAlgn val="ctr"/>
        <c:lblOffset val="100"/>
        <c:noMultiLvlLbl val="0"/>
      </c:catAx>
      <c:valAx>
        <c:axId val="71994412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cs"/>
                <a:sym typeface="字魂36号-正文宋楷" panose="02000000000000000000" pitchFamily="2" charset="-122"/>
              </a:defRPr>
            </a:pPr>
            <a:endParaRPr lang="zh-CN"/>
          </a:p>
        </c:txPr>
        <c:crossAx val="720206368"/>
        <c:crosses val="autoZero"/>
        <c:crossBetween val="between"/>
      </c:valAx>
      <c:spPr>
        <a:pattFill prst="ltDnDiag">
          <a:fgClr>
            <a:schemeClr val="dk1">
              <a:lumMod val="15000"/>
              <a:lumOff val="85000"/>
            </a:schemeClr>
          </a:fgClr>
          <a:bgClr>
            <a:schemeClr val="lt1"/>
          </a:bgClr>
        </a:pattFill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字魂36号-正文宋楷" panose="02000000000000000000" pitchFamily="2" charset="-122"/>
              <a:ea typeface="字魂36号-正文宋楷" panose="02000000000000000000" pitchFamily="2" charset="-122"/>
              <a:cs typeface="+mn-cs"/>
              <a:sym typeface="字魂36号-正文宋楷" panose="02000000000000000000" pitchFamily="2" charset="-122"/>
            </a:defRPr>
          </a:pPr>
          <a:endParaRPr lang="zh-CN"/>
        </a:p>
      </c:txPr>
    </c:legend>
    <c:plotVisOnly val="1"/>
    <c:dispBlanksAs val="gap"/>
    <c:showDLblsOverMax val="0"/>
  </c:chart>
  <c:spPr>
    <a:solidFill>
      <a:schemeClr val="bg1">
        <a:lumMod val="95000"/>
      </a:schemeClr>
    </a:solidFill>
    <a:ln w="9525" cap="flat" cmpd="sng" algn="ctr">
      <a:noFill/>
      <a:round/>
    </a:ln>
    <a:effectLst/>
  </c:spPr>
  <c:txPr>
    <a:bodyPr/>
    <a:lstStyle/>
    <a:p>
      <a:pPr>
        <a:defRPr>
          <a:latin typeface="字魂36号-正文宋楷" panose="02000000000000000000" pitchFamily="2" charset="-122"/>
          <a:ea typeface="字魂36号-正文宋楷" panose="02000000000000000000" pitchFamily="2" charset="-122"/>
          <a:sym typeface="字魂36号-正文宋楷" panose="02000000000000000000" pitchFamily="2" charset="-122"/>
        </a:defRPr>
      </a:pPr>
      <a:endParaRPr lang="zh-CN"/>
    </a:p>
  </c:txPr>
  <c:externalData r:id="rId3">
    <c:autoUpdate val="0"/>
  </c:externalData>
</c:chartSpace>
</file>

<file path=ppt/charts/chart2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15"/>
      <c:rotY val="2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surface3DChart>
        <c:wireframe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/>
            <a:effectLst/>
            <a:sp3d/>
          </c:spPr>
          <c:cat>
            <c:numRef>
              <c:f>Sheet1!$A$2:$A$6</c:f>
              <c:numCache>
                <c:formatCode>m/d/yyyy</c:formatCode>
                <c:ptCount val="5"/>
                <c:pt idx="0">
                  <c:v>37261</c:v>
                </c:pt>
                <c:pt idx="1">
                  <c:v>37262</c:v>
                </c:pt>
                <c:pt idx="2">
                  <c:v>37263</c:v>
                </c:pt>
                <c:pt idx="3">
                  <c:v>37264</c:v>
                </c:pt>
                <c:pt idx="4">
                  <c:v>37265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32</c:v>
                </c:pt>
                <c:pt idx="1">
                  <c:v>32</c:v>
                </c:pt>
                <c:pt idx="2">
                  <c:v>28</c:v>
                </c:pt>
                <c:pt idx="3">
                  <c:v>12</c:v>
                </c:pt>
                <c:pt idx="4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D13-4875-836B-698C558FEC0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/>
            <a:effectLst/>
            <a:sp3d/>
          </c:spPr>
          <c:cat>
            <c:numRef>
              <c:f>Sheet1!$A$2:$A$6</c:f>
              <c:numCache>
                <c:formatCode>m/d/yyyy</c:formatCode>
                <c:ptCount val="5"/>
                <c:pt idx="0">
                  <c:v>37261</c:v>
                </c:pt>
                <c:pt idx="1">
                  <c:v>37262</c:v>
                </c:pt>
                <c:pt idx="2">
                  <c:v>37263</c:v>
                </c:pt>
                <c:pt idx="3">
                  <c:v>37264</c:v>
                </c:pt>
                <c:pt idx="4">
                  <c:v>37265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12</c:v>
                </c:pt>
                <c:pt idx="1">
                  <c:v>12</c:v>
                </c:pt>
                <c:pt idx="2">
                  <c:v>12</c:v>
                </c:pt>
                <c:pt idx="3">
                  <c:v>21</c:v>
                </c:pt>
                <c:pt idx="4">
                  <c:v>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D13-4875-836B-698C558FEC0F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/>
            </a:solidFill>
            <a:ln w="25400"/>
            <a:effectLst/>
            <a:sp3d/>
          </c:spPr>
          <c:cat>
            <c:numRef>
              <c:f>Sheet1!$A$2:$A$6</c:f>
              <c:numCache>
                <c:formatCode>m/d/yyyy</c:formatCode>
                <c:ptCount val="5"/>
                <c:pt idx="0">
                  <c:v>37261</c:v>
                </c:pt>
                <c:pt idx="1">
                  <c:v>37262</c:v>
                </c:pt>
                <c:pt idx="2">
                  <c:v>37263</c:v>
                </c:pt>
                <c:pt idx="3">
                  <c:v>37264</c:v>
                </c:pt>
                <c:pt idx="4">
                  <c:v>37265</c:v>
                </c:pt>
              </c:numCache>
            </c:numRef>
          </c:cat>
          <c:val>
            <c:numRef>
              <c:f>Sheet1!$D$2:$D$6</c:f>
              <c:numCache>
                <c:formatCode>General</c:formatCode>
                <c:ptCount val="5"/>
                <c:pt idx="0">
                  <c:v>9</c:v>
                </c:pt>
                <c:pt idx="1">
                  <c:v>5</c:v>
                </c:pt>
                <c:pt idx="2">
                  <c:v>25</c:v>
                </c:pt>
                <c:pt idx="3">
                  <c:v>12</c:v>
                </c:pt>
                <c:pt idx="4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D13-4875-836B-698C558FEC0F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Series 4</c:v>
                </c:pt>
              </c:strCache>
            </c:strRef>
          </c:tx>
          <c:spPr>
            <a:solidFill>
              <a:schemeClr val="accent4"/>
            </a:solidFill>
            <a:ln w="25400"/>
            <a:effectLst/>
            <a:sp3d/>
          </c:spPr>
          <c:cat>
            <c:numRef>
              <c:f>Sheet1!$A$2:$A$6</c:f>
              <c:numCache>
                <c:formatCode>m/d/yyyy</c:formatCode>
                <c:ptCount val="5"/>
                <c:pt idx="0">
                  <c:v>37261</c:v>
                </c:pt>
                <c:pt idx="1">
                  <c:v>37262</c:v>
                </c:pt>
                <c:pt idx="2">
                  <c:v>37263</c:v>
                </c:pt>
                <c:pt idx="3">
                  <c:v>37264</c:v>
                </c:pt>
                <c:pt idx="4">
                  <c:v>37265</c:v>
                </c:pt>
              </c:numCache>
            </c:numRef>
          </c:cat>
          <c:val>
            <c:numRef>
              <c:f>Sheet1!$E$2:$E$6</c:f>
              <c:numCache>
                <c:formatCode>General</c:formatCode>
                <c:ptCount val="5"/>
                <c:pt idx="0">
                  <c:v>45</c:v>
                </c:pt>
                <c:pt idx="1">
                  <c:v>22</c:v>
                </c:pt>
                <c:pt idx="2">
                  <c:v>9</c:v>
                </c:pt>
                <c:pt idx="3">
                  <c:v>27</c:v>
                </c:pt>
                <c:pt idx="4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9D13-4875-836B-698C558FEC0F}"/>
            </c:ext>
          </c:extLst>
        </c:ser>
        <c:bandFmts>
          <c:bandFmt>
            <c:idx val="0"/>
            <c:spPr>
              <a:solidFill>
                <a:schemeClr val="accent1"/>
              </a:solidFill>
              <a:ln/>
              <a:effectLst/>
              <a:sp3d/>
            </c:spPr>
          </c:bandFmt>
          <c:bandFmt>
            <c:idx val="1"/>
            <c:spPr>
              <a:solidFill>
                <a:schemeClr val="accent2"/>
              </a:solidFill>
              <a:ln/>
              <a:effectLst/>
              <a:sp3d/>
            </c:spPr>
          </c:bandFmt>
          <c:bandFmt>
            <c:idx val="2"/>
            <c:spPr>
              <a:solidFill>
                <a:schemeClr val="accent3"/>
              </a:solidFill>
              <a:ln/>
              <a:effectLst/>
              <a:sp3d/>
            </c:spPr>
          </c:bandFmt>
          <c:bandFmt>
            <c:idx val="3"/>
            <c:spPr>
              <a:solidFill>
                <a:schemeClr val="accent4"/>
              </a:solidFill>
              <a:ln/>
              <a:effectLst/>
              <a:sp3d/>
            </c:spPr>
          </c:bandFmt>
          <c:bandFmt>
            <c:idx val="4"/>
            <c:spPr>
              <a:solidFill>
                <a:schemeClr val="accent5"/>
              </a:solidFill>
              <a:ln/>
              <a:effectLst/>
              <a:sp3d/>
            </c:spPr>
          </c:bandFmt>
          <c:bandFmt>
            <c:idx val="5"/>
            <c:spPr>
              <a:solidFill>
                <a:schemeClr val="accent6"/>
              </a:solidFill>
              <a:ln/>
              <a:effectLst/>
              <a:sp3d/>
            </c:spPr>
          </c:bandFmt>
          <c:bandFmt>
            <c:idx val="6"/>
            <c:spPr>
              <a:solidFill>
                <a:schemeClr val="accent1">
                  <a:lumMod val="60000"/>
                </a:schemeClr>
              </a:solidFill>
              <a:ln/>
              <a:effectLst/>
              <a:sp3d/>
            </c:spPr>
          </c:bandFmt>
          <c:bandFmt>
            <c:idx val="7"/>
            <c:spPr>
              <a:solidFill>
                <a:schemeClr val="accent2">
                  <a:lumMod val="60000"/>
                </a:schemeClr>
              </a:solidFill>
              <a:ln/>
              <a:effectLst/>
              <a:sp3d/>
            </c:spPr>
          </c:bandFmt>
          <c:bandFmt>
            <c:idx val="8"/>
            <c:spPr>
              <a:solidFill>
                <a:schemeClr val="accent3">
                  <a:lumMod val="60000"/>
                </a:schemeClr>
              </a:solidFill>
              <a:ln/>
              <a:effectLst/>
              <a:sp3d/>
            </c:spPr>
          </c:bandFmt>
          <c:bandFmt>
            <c:idx val="9"/>
            <c:spPr>
              <a:solidFill>
                <a:schemeClr val="accent4">
                  <a:lumMod val="60000"/>
                </a:schemeClr>
              </a:solidFill>
              <a:ln/>
              <a:effectLst/>
              <a:sp3d/>
            </c:spPr>
          </c:bandFmt>
          <c:bandFmt>
            <c:idx val="10"/>
            <c:spPr>
              <a:solidFill>
                <a:schemeClr val="accent5">
                  <a:lumMod val="60000"/>
                </a:schemeClr>
              </a:solidFill>
              <a:ln/>
              <a:effectLst/>
              <a:sp3d/>
            </c:spPr>
          </c:bandFmt>
          <c:bandFmt>
            <c:idx val="11"/>
            <c:spPr>
              <a:solidFill>
                <a:schemeClr val="accent6">
                  <a:lumMod val="60000"/>
                </a:schemeClr>
              </a:solidFill>
              <a:ln/>
              <a:effectLst/>
              <a:sp3d/>
            </c:spPr>
          </c:bandFmt>
          <c:bandFmt>
            <c:idx val="12"/>
            <c:spPr>
              <a:solidFill>
                <a:schemeClr val="accent1">
                  <a:lumMod val="80000"/>
                  <a:lumOff val="20000"/>
                </a:schemeClr>
              </a:solidFill>
              <a:ln/>
              <a:effectLst/>
              <a:sp3d/>
            </c:spPr>
          </c:bandFmt>
          <c:bandFmt>
            <c:idx val="13"/>
            <c:spPr>
              <a:solidFill>
                <a:schemeClr val="accent2">
                  <a:lumMod val="80000"/>
                  <a:lumOff val="20000"/>
                </a:schemeClr>
              </a:solidFill>
              <a:ln/>
              <a:effectLst/>
              <a:sp3d/>
            </c:spPr>
          </c:bandFmt>
          <c:bandFmt>
            <c:idx val="14"/>
            <c:spPr>
              <a:solidFill>
                <a:schemeClr val="accent3">
                  <a:lumMod val="80000"/>
                  <a:lumOff val="20000"/>
                </a:schemeClr>
              </a:solidFill>
              <a:ln/>
              <a:effectLst/>
              <a:sp3d/>
            </c:spPr>
          </c:bandFmt>
        </c:bandFmts>
        <c:axId val="720395832"/>
        <c:axId val="720444832"/>
        <c:axId val="962021944"/>
      </c:surface3DChart>
      <c:catAx>
        <c:axId val="720395832"/>
        <c:scaling>
          <c:orientation val="minMax"/>
        </c:scaling>
        <c:delete val="1"/>
        <c:axPos val="b"/>
        <c:numFmt formatCode="m/d/yyyy" sourceLinked="1"/>
        <c:majorTickMark val="none"/>
        <c:minorTickMark val="none"/>
        <c:tickLblPos val="nextTo"/>
        <c:crossAx val="720444832"/>
        <c:crosses val="autoZero"/>
        <c:auto val="1"/>
        <c:lblAlgn val="ctr"/>
        <c:lblOffset val="100"/>
        <c:noMultiLvlLbl val="0"/>
      </c:catAx>
      <c:valAx>
        <c:axId val="720444832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720395832"/>
        <c:crosses val="autoZero"/>
        <c:crossBetween val="midCat"/>
      </c:valAx>
      <c:serAx>
        <c:axId val="962021944"/>
        <c:scaling>
          <c:orientation val="minMax"/>
        </c:scaling>
        <c:delete val="1"/>
        <c:axPos val="b"/>
        <c:majorTickMark val="out"/>
        <c:minorTickMark val="none"/>
        <c:tickLblPos val="nextTo"/>
        <c:crossAx val="720444832"/>
        <c:crosses val="autoZero"/>
      </c:ser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字魂36号-正文宋楷" panose="02000000000000000000" pitchFamily="2" charset="-122"/>
          <a:ea typeface="字魂36号-正文宋楷" panose="02000000000000000000" pitchFamily="2" charset="-122"/>
          <a:sym typeface="字魂36号-正文宋楷" panose="02000000000000000000" pitchFamily="2" charset="-122"/>
        </a:defRPr>
      </a:pPr>
      <a:endParaRPr lang="zh-CN"/>
    </a:p>
  </c:txPr>
  <c:externalData r:id="rId1">
    <c:autoUpdate val="0"/>
  </c:externalData>
</c:chartSpace>
</file>

<file path=ppt/charts/chart2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cat>
            <c:numRef>
              <c:f>Sheet1!$A$2:$A$6</c:f>
              <c:numCache>
                <c:formatCode>m/d/yyyy</c:formatCode>
                <c:ptCount val="5"/>
                <c:pt idx="0">
                  <c:v>37261</c:v>
                </c:pt>
                <c:pt idx="1">
                  <c:v>37262</c:v>
                </c:pt>
                <c:pt idx="2">
                  <c:v>37263</c:v>
                </c:pt>
                <c:pt idx="3">
                  <c:v>37264</c:v>
                </c:pt>
                <c:pt idx="4">
                  <c:v>37265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32</c:v>
                </c:pt>
                <c:pt idx="1">
                  <c:v>32</c:v>
                </c:pt>
                <c:pt idx="2">
                  <c:v>28</c:v>
                </c:pt>
                <c:pt idx="3">
                  <c:v>12</c:v>
                </c:pt>
                <c:pt idx="4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021-4451-8B3D-CA580C68A40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cat>
            <c:numRef>
              <c:f>Sheet1!$A$2:$A$6</c:f>
              <c:numCache>
                <c:formatCode>m/d/yyyy</c:formatCode>
                <c:ptCount val="5"/>
                <c:pt idx="0">
                  <c:v>37261</c:v>
                </c:pt>
                <c:pt idx="1">
                  <c:v>37262</c:v>
                </c:pt>
                <c:pt idx="2">
                  <c:v>37263</c:v>
                </c:pt>
                <c:pt idx="3">
                  <c:v>37264</c:v>
                </c:pt>
                <c:pt idx="4">
                  <c:v>37265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12</c:v>
                </c:pt>
                <c:pt idx="1">
                  <c:v>12</c:v>
                </c:pt>
                <c:pt idx="2">
                  <c:v>12</c:v>
                </c:pt>
                <c:pt idx="3">
                  <c:v>21</c:v>
                </c:pt>
                <c:pt idx="4">
                  <c:v>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021-4451-8B3D-CA580C68A40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20436208"/>
        <c:axId val="720445616"/>
      </c:areaChart>
      <c:dateAx>
        <c:axId val="720436208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cs"/>
                <a:sym typeface="字魂36号-正文宋楷" panose="02000000000000000000" pitchFamily="2" charset="-122"/>
              </a:defRPr>
            </a:pPr>
            <a:endParaRPr lang="zh-CN"/>
          </a:p>
        </c:txPr>
        <c:crossAx val="720445616"/>
        <c:crosses val="autoZero"/>
        <c:auto val="1"/>
        <c:lblOffset val="100"/>
        <c:baseTimeUnit val="days"/>
      </c:dateAx>
      <c:valAx>
        <c:axId val="7204456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cs"/>
                <a:sym typeface="字魂36号-正文宋楷" panose="02000000000000000000" pitchFamily="2" charset="-122"/>
              </a:defRPr>
            </a:pPr>
            <a:endParaRPr lang="zh-CN"/>
          </a:p>
        </c:txPr>
        <c:crossAx val="720436208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字魂36号-正文宋楷" panose="02000000000000000000" pitchFamily="2" charset="-122"/>
              <a:ea typeface="字魂36号-正文宋楷" panose="02000000000000000000" pitchFamily="2" charset="-122"/>
              <a:cs typeface="+mn-cs"/>
              <a:sym typeface="字魂36号-正文宋楷" panose="02000000000000000000" pitchFamily="2" charset="-122"/>
            </a:defRPr>
          </a:pPr>
          <a:endParaRPr lang="zh-CN"/>
        </a:p>
      </c:txPr>
    </c:legend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>
          <a:latin typeface="字魂36号-正文宋楷" panose="02000000000000000000" pitchFamily="2" charset="-122"/>
          <a:ea typeface="字魂36号-正文宋楷" panose="02000000000000000000" pitchFamily="2" charset="-122"/>
          <a:sym typeface="字魂36号-正文宋楷" panose="02000000000000000000" pitchFamily="2" charset="-122"/>
        </a:defRPr>
      </a:pPr>
      <a:endParaRPr lang="zh-CN"/>
    </a:p>
  </c:txPr>
  <c:externalData r:id="rId3">
    <c:autoUpdate val="0"/>
  </c:externalData>
</c:chartSpace>
</file>

<file path=ppt/charts/chart2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EF78-478C-ADB4-6134E0F6A549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EF78-478C-ADB4-6134E0F6A549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EF78-478C-ADB4-6134E0F6A549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EF78-478C-ADB4-6134E0F6A549}"/>
              </c:ext>
            </c:extLst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EF78-478C-ADB4-6134E0F6A54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字魂36号-正文宋楷" panose="02000000000000000000" pitchFamily="2" charset="-122"/>
              <a:ea typeface="字魂36号-正文宋楷" panose="02000000000000000000" pitchFamily="2" charset="-122"/>
              <a:cs typeface="+mn-cs"/>
              <a:sym typeface="字魂36号-正文宋楷" panose="02000000000000000000" pitchFamily="2" charset="-122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字魂36号-正文宋楷" panose="02000000000000000000" pitchFamily="2" charset="-122"/>
          <a:ea typeface="字魂36号-正文宋楷" panose="02000000000000000000" pitchFamily="2" charset="-122"/>
          <a:sym typeface="字魂36号-正文宋楷" panose="02000000000000000000" pitchFamily="2" charset="-122"/>
        </a:defRPr>
      </a:pPr>
      <a:endParaRPr lang="zh-CN"/>
    </a:p>
  </c:txPr>
  <c:externalData r:id="rId3">
    <c:autoUpdate val="0"/>
  </c:externalData>
</c:chartSpace>
</file>

<file path=ppt/charts/chart2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6F1-4A18-BF58-0392F6E70B3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6F1-4A18-BF58-0392F6E70B38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6F1-4A18-BF58-0392F6E70B3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719947256"/>
        <c:axId val="719945296"/>
      </c:barChart>
      <c:catAx>
        <c:axId val="7199472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cs"/>
                <a:sym typeface="字魂36号-正文宋楷" panose="02000000000000000000" pitchFamily="2" charset="-122"/>
              </a:defRPr>
            </a:pPr>
            <a:endParaRPr lang="zh-CN"/>
          </a:p>
        </c:txPr>
        <c:crossAx val="719945296"/>
        <c:crosses val="autoZero"/>
        <c:auto val="1"/>
        <c:lblAlgn val="ctr"/>
        <c:lblOffset val="100"/>
        <c:noMultiLvlLbl val="0"/>
      </c:catAx>
      <c:valAx>
        <c:axId val="719945296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71994725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字魂36号-正文宋楷" panose="02000000000000000000" pitchFamily="2" charset="-122"/>
          <a:ea typeface="字魂36号-正文宋楷" panose="02000000000000000000" pitchFamily="2" charset="-122"/>
          <a:sym typeface="字魂36号-正文宋楷" panose="02000000000000000000" pitchFamily="2" charset="-122"/>
        </a:defRPr>
      </a:pPr>
      <a:endParaRPr lang="zh-CN"/>
    </a:p>
  </c:txPr>
  <c:externalData r:id="rId3">
    <c:autoUpdate val="0"/>
  </c:externalData>
</c:chartSpace>
</file>

<file path=ppt/charts/chart2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字魂36号-正文宋楷" panose="02000000000000000000" pitchFamily="2" charset="-122"/>
              <a:ea typeface="字魂36号-正文宋楷" panose="02000000000000000000" pitchFamily="2" charset="-122"/>
              <a:cs typeface="+mn-cs"/>
              <a:sym typeface="字魂36号-正文宋楷" panose="02000000000000000000" pitchFamily="2" charset="-122"/>
            </a:defRPr>
          </a:pPr>
          <a:endParaRPr lang="zh-CN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A121-4835-9302-C93EBA88EDAB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A121-4835-9302-C93EBA88EDAB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A121-4835-9302-C93EBA88EDAB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A121-4835-9302-C93EBA88EDAB}"/>
              </c:ext>
            </c:extLst>
          </c:dPt>
          <c:dLbls>
            <c:spPr>
              <a:pattFill prst="pct75">
                <a:fgClr>
                  <a:schemeClr val="dk1">
                    <a:lumMod val="75000"/>
                    <a:lumOff val="25000"/>
                  </a:schemeClr>
                </a:fgClr>
                <a:bgClr>
                  <a:schemeClr val="dk1">
                    <a:lumMod val="65000"/>
                    <a:lumOff val="35000"/>
                  </a:scheme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330" b="1" i="0" u="none" strike="noStrike" kern="1200" baseline="0">
                    <a:solidFill>
                      <a:schemeClr val="lt1"/>
                    </a:solidFill>
                    <a:latin typeface="字魂36号-正文宋楷" panose="02000000000000000000" pitchFamily="2" charset="-122"/>
                    <a:ea typeface="字魂36号-正文宋楷" panose="02000000000000000000" pitchFamily="2" charset="-122"/>
                    <a:cs typeface="+mn-cs"/>
                    <a:sym typeface="字魂36号-正文宋楷" panose="02000000000000000000" pitchFamily="2" charset="-122"/>
                  </a:defRPr>
                </a:pPr>
                <a:endParaRPr lang="zh-CN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A121-4835-9302-C93EBA88EDAB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字魂36号-正文宋楷" panose="02000000000000000000" pitchFamily="2" charset="-122"/>
              <a:ea typeface="字魂36号-正文宋楷" panose="02000000000000000000" pitchFamily="2" charset="-122"/>
              <a:cs typeface="+mn-cs"/>
              <a:sym typeface="字魂36号-正文宋楷" panose="02000000000000000000" pitchFamily="2" charset="-122"/>
            </a:defRPr>
          </a:pPr>
          <a:endParaRPr lang="zh-CN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>
          <a:latin typeface="字魂36号-正文宋楷" panose="02000000000000000000" pitchFamily="2" charset="-122"/>
          <a:ea typeface="字魂36号-正文宋楷" panose="02000000000000000000" pitchFamily="2" charset="-122"/>
          <a:sym typeface="字魂36号-正文宋楷" panose="02000000000000000000" pitchFamily="2" charset="-122"/>
        </a:defRPr>
      </a:pPr>
      <a:endParaRPr lang="zh-CN"/>
    </a:p>
  </c:txPr>
  <c:externalData r:id="rId3">
    <c:autoUpdate val="0"/>
  </c:externalData>
</c:chartSpace>
</file>

<file path=ppt/charts/chart2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ubbleChart>
        <c:varyColors val="0"/>
        <c:ser>
          <c:idx val="0"/>
          <c:order val="0"/>
          <c:spPr>
            <a:solidFill>
              <a:schemeClr val="accent1">
                <a:alpha val="750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1"/>
            <c:spPr>
              <a:solidFill>
                <a:srgbClr val="D6C88B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6680-426D-8A8D-0A1671051267}"/>
              </c:ext>
            </c:extLst>
          </c:dPt>
          <c:dPt>
            <c:idx val="1"/>
            <c:invertIfNegative val="0"/>
            <c:bubble3D val="1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6680-426D-8A8D-0A1671051267}"/>
              </c:ext>
            </c:extLst>
          </c:dPt>
          <c:dPt>
            <c:idx val="2"/>
            <c:invertIfNegative val="0"/>
            <c:bubble3D val="1"/>
            <c:spPr>
              <a:solidFill>
                <a:schemeClr val="accent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6680-426D-8A8D-0A1671051267}"/>
              </c:ext>
            </c:extLst>
          </c:dPt>
          <c:dPt>
            <c:idx val="3"/>
            <c:invertIfNegative val="0"/>
            <c:bubble3D val="1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6680-426D-8A8D-0A1671051267}"/>
              </c:ext>
            </c:extLst>
          </c:dPt>
          <c:dPt>
            <c:idx val="4"/>
            <c:invertIfNegative val="0"/>
            <c:bubble3D val="1"/>
            <c:spPr>
              <a:solidFill>
                <a:schemeClr val="accent6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6680-426D-8A8D-0A1671051267}"/>
              </c:ext>
            </c:extLst>
          </c:dPt>
          <c:xVal>
            <c:numRef>
              <c:f>Sheet1!$A$2:$A$6</c:f>
              <c:numCache>
                <c:formatCode>General</c:formatCode>
                <c:ptCount val="5"/>
                <c:pt idx="0">
                  <c:v>0.7</c:v>
                </c:pt>
                <c:pt idx="1">
                  <c:v>1.8</c:v>
                </c:pt>
                <c:pt idx="2">
                  <c:v>3</c:v>
                </c:pt>
                <c:pt idx="3">
                  <c:v>2.6</c:v>
                </c:pt>
                <c:pt idx="4">
                  <c:v>1</c:v>
                </c:pt>
              </c:numCache>
            </c:numRef>
          </c:xVal>
          <c:yVal>
            <c:numRef>
              <c:f>Sheet1!$B$2:$B$6</c:f>
              <c:numCache>
                <c:formatCode>General</c:formatCode>
                <c:ptCount val="5"/>
                <c:pt idx="0">
                  <c:v>2.7</c:v>
                </c:pt>
                <c:pt idx="1">
                  <c:v>3.2</c:v>
                </c:pt>
                <c:pt idx="2">
                  <c:v>3</c:v>
                </c:pt>
                <c:pt idx="3">
                  <c:v>0.8</c:v>
                </c:pt>
                <c:pt idx="4">
                  <c:v>1.5</c:v>
                </c:pt>
              </c:numCache>
            </c:numRef>
          </c:yVal>
          <c:bubbleSize>
            <c:numRef>
              <c:f>Sheet1!$C$2:$C$6</c:f>
              <c:numCache>
                <c:formatCode>General</c:formatCode>
                <c:ptCount val="5"/>
                <c:pt idx="0">
                  <c:v>10</c:v>
                </c:pt>
                <c:pt idx="1">
                  <c:v>4</c:v>
                </c:pt>
                <c:pt idx="2">
                  <c:v>5</c:v>
                </c:pt>
                <c:pt idx="3">
                  <c:v>8</c:v>
                </c:pt>
                <c:pt idx="4">
                  <c:v>2</c:v>
                </c:pt>
              </c:numCache>
            </c:numRef>
          </c:bubbleSize>
          <c:bubble3D val="1"/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Sheet1!$B$1</c15:sqref>
                        </c15:formulaRef>
                      </c:ext>
                    </c:extLst>
                    <c:strCache>
                      <c:ptCount val="1"/>
                      <c:pt idx="0">
                        <c:v>Y-Values</c:v>
                      </c:pt>
                    </c:strCache>
                  </c:strRef>
                </c15:tx>
              </c15:filteredSeriesTitle>
            </c:ext>
            <c:ext xmlns:c16="http://schemas.microsoft.com/office/drawing/2014/chart" uri="{C3380CC4-5D6E-409C-BE32-E72D297353CC}">
              <c16:uniqueId val="{0000000A-6680-426D-8A8D-0A167105126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bubbleScale val="100"/>
        <c:showNegBubbles val="0"/>
        <c:axId val="719971952"/>
        <c:axId val="719976264"/>
      </c:bubbleChart>
      <c:valAx>
        <c:axId val="719971952"/>
        <c:scaling>
          <c:orientation val="maxMin"/>
          <c:max val="4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accent6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cs"/>
                <a:sym typeface="字魂36号-正文宋楷" panose="02000000000000000000" pitchFamily="2" charset="-122"/>
              </a:defRPr>
            </a:pPr>
            <a:endParaRPr lang="zh-CN"/>
          </a:p>
        </c:txPr>
        <c:crossAx val="719976264"/>
        <c:crossesAt val="2"/>
        <c:crossBetween val="midCat"/>
      </c:valAx>
      <c:valAx>
        <c:axId val="719976264"/>
        <c:scaling>
          <c:orientation val="minMax"/>
        </c:scaling>
        <c:delete val="0"/>
        <c:axPos val="r"/>
        <c:majorGridlines>
          <c:spPr>
            <a:ln w="9525" cap="flat" cmpd="sng" algn="ctr">
              <a:solidFill>
                <a:schemeClr val="bg1">
                  <a:lumMod val="9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high"/>
        <c:spPr>
          <a:noFill/>
          <a:ln w="9525" cap="flat" cmpd="sng" algn="ctr">
            <a:solidFill>
              <a:schemeClr val="accent6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cs"/>
                <a:sym typeface="字魂36号-正文宋楷" panose="02000000000000000000" pitchFamily="2" charset="-122"/>
              </a:defRPr>
            </a:pPr>
            <a:endParaRPr lang="zh-CN"/>
          </a:p>
        </c:txPr>
        <c:crossAx val="719971952"/>
        <c:crossesAt val="2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字魂36号-正文宋楷" panose="02000000000000000000" pitchFamily="2" charset="-122"/>
          <a:ea typeface="字魂36号-正文宋楷" panose="02000000000000000000" pitchFamily="2" charset="-122"/>
          <a:sym typeface="字魂36号-正文宋楷" panose="02000000000000000000" pitchFamily="2" charset="-122"/>
        </a:defRPr>
      </a:pPr>
      <a:endParaRPr lang="zh-CN"/>
    </a:p>
  </c:txPr>
  <c:externalData r:id="rId3">
    <c:autoUpdate val="0"/>
  </c:externalData>
</c:chartSpace>
</file>

<file path=ppt/charts/chart2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radarChart>
        <c:radarStyle val="fill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val>
            <c:numRef>
              <c:f>Sheet1!$B$2:$B$5</c:f>
              <c:numCache>
                <c:formatCode>General</c:formatCode>
                <c:ptCount val="4"/>
                <c:pt idx="0">
                  <c:v>32</c:v>
                </c:pt>
                <c:pt idx="1">
                  <c:v>32</c:v>
                </c:pt>
                <c:pt idx="2">
                  <c:v>28</c:v>
                </c:pt>
                <c:pt idx="3">
                  <c:v>12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Sheet1!$B$1</c15:sqref>
                        </c15:formulaRef>
                      </c:ext>
                    </c:extLst>
                    <c:strCache>
                      <c:ptCount val="1"/>
                      <c:pt idx="0">
                        <c:v>Series 1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Sheet1!$A$2:$A$5</c15:sqref>
                        </c15:formulaRef>
                      </c:ext>
                    </c:extLst>
                    <c:strCache>
                      <c:ptCount val="4"/>
                      <c:pt idx="0">
                        <c:v>Financial Strength (FS)</c:v>
                      </c:pt>
                      <c:pt idx="1">
                        <c:v>Industry Attractiveness (IA)</c:v>
                      </c:pt>
                      <c:pt idx="2">
                        <c:v>Environmental Stability (ES)</c:v>
                      </c:pt>
                      <c:pt idx="3">
                        <c:v>Competitive Advantage (CA)</c:v>
                      </c:pt>
                    </c:strCache>
                  </c:strRef>
                </c15:cat>
              </c15:filteredCategoryTitle>
            </c:ext>
            <c:ext xmlns:c16="http://schemas.microsoft.com/office/drawing/2014/chart" uri="{C3380CC4-5D6E-409C-BE32-E72D297353CC}">
              <c16:uniqueId val="{00000000-6633-47DA-928D-1CD661D0583C}"/>
            </c:ext>
          </c:extLst>
        </c:ser>
        <c:ser>
          <c:idx val="1"/>
          <c:order val="1"/>
          <c:spPr>
            <a:solidFill>
              <a:schemeClr val="accent2"/>
            </a:solidFill>
            <a:ln>
              <a:noFill/>
            </a:ln>
            <a:effectLst/>
          </c:spPr>
          <c:val>
            <c:numRef>
              <c:f>Sheet1!$C$2:$C$5</c:f>
              <c:numCache>
                <c:formatCode>General</c:formatCode>
                <c:ptCount val="4"/>
                <c:pt idx="0">
                  <c:v>12</c:v>
                </c:pt>
                <c:pt idx="1">
                  <c:v>12</c:v>
                </c:pt>
                <c:pt idx="2">
                  <c:v>12</c:v>
                </c:pt>
                <c:pt idx="3">
                  <c:v>21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Sheet1!$C$1</c15:sqref>
                        </c15:formulaRef>
                      </c:ext>
                    </c:extLst>
                    <c:strCache>
                      <c:ptCount val="1"/>
                      <c:pt idx="0">
                        <c:v>Series 2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Sheet1!$A$2:$A$5</c15:sqref>
                        </c15:formulaRef>
                      </c:ext>
                    </c:extLst>
                    <c:strCache>
                      <c:ptCount val="4"/>
                      <c:pt idx="0">
                        <c:v>Financial Strength (FS)</c:v>
                      </c:pt>
                      <c:pt idx="1">
                        <c:v>Industry Attractiveness (IA)</c:v>
                      </c:pt>
                      <c:pt idx="2">
                        <c:v>Environmental Stability (ES)</c:v>
                      </c:pt>
                      <c:pt idx="3">
                        <c:v>Competitive Advantage (CA)</c:v>
                      </c:pt>
                    </c:strCache>
                  </c:strRef>
                </c15:cat>
              </c15:filteredCategoryTitle>
            </c:ext>
            <c:ext xmlns:c16="http://schemas.microsoft.com/office/drawing/2014/chart" uri="{C3380CC4-5D6E-409C-BE32-E72D297353CC}">
              <c16:uniqueId val="{00000001-6633-47DA-928D-1CD661D0583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19974304"/>
        <c:axId val="719967640"/>
      </c:radarChart>
      <c:catAx>
        <c:axId val="71997430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cs"/>
                <a:sym typeface="字魂36号-正文宋楷" panose="02000000000000000000" pitchFamily="2" charset="-122"/>
              </a:defRPr>
            </a:pPr>
            <a:endParaRPr lang="zh-CN"/>
          </a:p>
        </c:txPr>
        <c:crossAx val="719967640"/>
        <c:crosses val="autoZero"/>
        <c:auto val="1"/>
        <c:lblAlgn val="ctr"/>
        <c:lblOffset val="100"/>
        <c:noMultiLvlLbl val="0"/>
      </c:catAx>
      <c:valAx>
        <c:axId val="7199676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one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cs"/>
                <a:sym typeface="字魂36号-正文宋楷" panose="02000000000000000000" pitchFamily="2" charset="-122"/>
              </a:defRPr>
            </a:pPr>
            <a:endParaRPr lang="zh-CN"/>
          </a:p>
        </c:txPr>
        <c:crossAx val="71997430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字魂36号-正文宋楷" panose="02000000000000000000" pitchFamily="2" charset="-122"/>
              <a:ea typeface="字魂36号-正文宋楷" panose="02000000000000000000" pitchFamily="2" charset="-122"/>
              <a:cs typeface="+mn-cs"/>
              <a:sym typeface="字魂36号-正文宋楷" panose="02000000000000000000" pitchFamily="2" charset="-122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字魂36号-正文宋楷" panose="02000000000000000000" pitchFamily="2" charset="-122"/>
          <a:ea typeface="字魂36号-正文宋楷" panose="02000000000000000000" pitchFamily="2" charset="-122"/>
          <a:sym typeface="字魂36号-正文宋楷" panose="02000000000000000000" pitchFamily="2" charset="-122"/>
        </a:defRPr>
      </a:pPr>
      <a:endParaRPr lang="zh-CN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字魂36号-正文宋楷" panose="02000000000000000000" pitchFamily="2" charset="-122"/>
              <a:ea typeface="字魂36号-正文宋楷" panose="02000000000000000000" pitchFamily="2" charset="-122"/>
              <a:cs typeface="+mn-cs"/>
              <a:sym typeface="字魂36号-正文宋楷" panose="02000000000000000000" pitchFamily="2" charset="-122"/>
            </a:defRPr>
          </a:pPr>
          <a:endParaRPr lang="zh-CN"/>
        </a:p>
      </c:txPr>
    </c:title>
    <c:autoTitleDeleted val="0"/>
    <c:plotArea>
      <c:layout/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Chart 3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0A2-4FF6-9149-C95B990AAE6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19953920"/>
        <c:axId val="719943336"/>
      </c:areaChart>
      <c:catAx>
        <c:axId val="719953920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cs"/>
                <a:sym typeface="字魂36号-正文宋楷" panose="02000000000000000000" pitchFamily="2" charset="-122"/>
              </a:defRPr>
            </a:pPr>
            <a:endParaRPr lang="zh-CN"/>
          </a:p>
        </c:txPr>
        <c:crossAx val="719943336"/>
        <c:crosses val="autoZero"/>
        <c:auto val="1"/>
        <c:lblAlgn val="ctr"/>
        <c:lblOffset val="100"/>
        <c:noMultiLvlLbl val="0"/>
      </c:catAx>
      <c:valAx>
        <c:axId val="71994333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cs"/>
                <a:sym typeface="字魂36号-正文宋楷" panose="02000000000000000000" pitchFamily="2" charset="-122"/>
              </a:defRPr>
            </a:pPr>
            <a:endParaRPr lang="zh-CN"/>
          </a:p>
        </c:txPr>
        <c:crossAx val="71995392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字魂36号-正文宋楷" panose="02000000000000000000" pitchFamily="2" charset="-122"/>
          <a:ea typeface="字魂36号-正文宋楷" panose="02000000000000000000" pitchFamily="2" charset="-122"/>
          <a:sym typeface="字魂36号-正文宋楷" panose="02000000000000000000" pitchFamily="2" charset="-122"/>
        </a:defRPr>
      </a:pPr>
      <a:endParaRPr lang="zh-CN"/>
    </a:p>
  </c:txPr>
  <c:externalData r:id="rId3">
    <c:autoUpdate val="0"/>
  </c:externalData>
</c:chartSpace>
</file>

<file path=ppt/charts/chart3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F3F3-47C1-9213-EBFEC751F328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F3F3-47C1-9213-EBFEC751F328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F3F3-47C1-9213-EBFEC751F328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F3F3-47C1-9213-EBFEC751F328}"/>
              </c:ext>
            </c:extLst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F3F3-47C1-9213-EBFEC751F32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字魂36号-正文宋楷" panose="02000000000000000000" pitchFamily="2" charset="-122"/>
              <a:ea typeface="字魂36号-正文宋楷" panose="02000000000000000000" pitchFamily="2" charset="-122"/>
              <a:cs typeface="+mn-cs"/>
              <a:sym typeface="字魂36号-正文宋楷" panose="02000000000000000000" pitchFamily="2" charset="-122"/>
            </a:defRPr>
          </a:pPr>
          <a:endParaRPr lang="zh-CN"/>
        </a:p>
      </c:txPr>
    </c:legend>
    <c:plotVisOnly val="1"/>
    <c:dispBlanksAs val="gap"/>
    <c:showDLblsOverMax val="0"/>
  </c:chart>
  <c:spPr>
    <a:solidFill>
      <a:schemeClr val="bg1">
        <a:lumMod val="95000"/>
      </a:schemeClr>
    </a:solidFill>
    <a:ln>
      <a:noFill/>
    </a:ln>
    <a:effectLst/>
  </c:spPr>
  <c:txPr>
    <a:bodyPr/>
    <a:lstStyle/>
    <a:p>
      <a:pPr>
        <a:defRPr>
          <a:latin typeface="字魂36号-正文宋楷" panose="02000000000000000000" pitchFamily="2" charset="-122"/>
          <a:ea typeface="字魂36号-正文宋楷" panose="02000000000000000000" pitchFamily="2" charset="-122"/>
          <a:sym typeface="字魂36号-正文宋楷" panose="02000000000000000000" pitchFamily="2" charset="-122"/>
        </a:defRPr>
      </a:pPr>
      <a:endParaRPr lang="zh-CN"/>
    </a:p>
  </c:txPr>
  <c:externalData r:id="rId3">
    <c:autoUpdate val="0"/>
  </c:externalData>
</c:chartSpace>
</file>

<file path=ppt/charts/chart3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470-4B85-BC07-18D06172AEC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470-4B85-BC07-18D06172AEC2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470-4B85-BC07-18D06172AEC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720448360"/>
        <c:axId val="720455024"/>
      </c:barChart>
      <c:catAx>
        <c:axId val="7204483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cs"/>
                <a:sym typeface="字魂36号-正文宋楷" panose="02000000000000000000" pitchFamily="2" charset="-122"/>
              </a:defRPr>
            </a:pPr>
            <a:endParaRPr lang="zh-CN"/>
          </a:p>
        </c:txPr>
        <c:crossAx val="720455024"/>
        <c:crosses val="autoZero"/>
        <c:auto val="1"/>
        <c:lblAlgn val="ctr"/>
        <c:lblOffset val="100"/>
        <c:noMultiLvlLbl val="0"/>
      </c:catAx>
      <c:valAx>
        <c:axId val="720455024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7204483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>
        <a:lumMod val="95000"/>
      </a:schemeClr>
    </a:solidFill>
    <a:ln>
      <a:noFill/>
    </a:ln>
    <a:effectLst/>
  </c:spPr>
  <c:txPr>
    <a:bodyPr/>
    <a:lstStyle/>
    <a:p>
      <a:pPr>
        <a:defRPr>
          <a:latin typeface="字魂36号-正文宋楷" panose="02000000000000000000" pitchFamily="2" charset="-122"/>
          <a:ea typeface="字魂36号-正文宋楷" panose="02000000000000000000" pitchFamily="2" charset="-122"/>
          <a:sym typeface="字魂36号-正文宋楷" panose="02000000000000000000" pitchFamily="2" charset="-122"/>
        </a:defRPr>
      </a:pPr>
      <a:endParaRPr lang="zh-CN"/>
    </a:p>
  </c:txPr>
  <c:externalData r:id="rId3">
    <c:autoUpdate val="0"/>
  </c:externalData>
</c:chartSpace>
</file>

<file path=ppt/charts/chart3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Sheet1!$A$2:$A$6</c:f>
              <c:numCache>
                <c:formatCode>m/d/yyyy</c:formatCode>
                <c:ptCount val="5"/>
                <c:pt idx="0">
                  <c:v>37261</c:v>
                </c:pt>
                <c:pt idx="1">
                  <c:v>37262</c:v>
                </c:pt>
                <c:pt idx="2">
                  <c:v>37263</c:v>
                </c:pt>
                <c:pt idx="3">
                  <c:v>37264</c:v>
                </c:pt>
                <c:pt idx="4">
                  <c:v>37265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32</c:v>
                </c:pt>
                <c:pt idx="1">
                  <c:v>32</c:v>
                </c:pt>
                <c:pt idx="2">
                  <c:v>28</c:v>
                </c:pt>
                <c:pt idx="3">
                  <c:v>12</c:v>
                </c:pt>
                <c:pt idx="4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0B3-45CB-8BD5-CFBAB7B1B3F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Sheet1!$A$2:$A$6</c:f>
              <c:numCache>
                <c:formatCode>m/d/yyyy</c:formatCode>
                <c:ptCount val="5"/>
                <c:pt idx="0">
                  <c:v>37261</c:v>
                </c:pt>
                <c:pt idx="1">
                  <c:v>37262</c:v>
                </c:pt>
                <c:pt idx="2">
                  <c:v>37263</c:v>
                </c:pt>
                <c:pt idx="3">
                  <c:v>37264</c:v>
                </c:pt>
                <c:pt idx="4">
                  <c:v>37265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12</c:v>
                </c:pt>
                <c:pt idx="1">
                  <c:v>12</c:v>
                </c:pt>
                <c:pt idx="2">
                  <c:v>12</c:v>
                </c:pt>
                <c:pt idx="3">
                  <c:v>21</c:v>
                </c:pt>
                <c:pt idx="4">
                  <c:v>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0B3-45CB-8BD5-CFBAB7B1B3FD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/>
            </a:solidFill>
            <a:ln w="25400">
              <a:noFill/>
            </a:ln>
            <a:effectLst/>
          </c:spPr>
          <c:invertIfNegative val="0"/>
          <c:cat>
            <c:numRef>
              <c:f>Sheet1!$A$2:$A$6</c:f>
              <c:numCache>
                <c:formatCode>m/d/yyyy</c:formatCode>
                <c:ptCount val="5"/>
                <c:pt idx="0">
                  <c:v>37261</c:v>
                </c:pt>
                <c:pt idx="1">
                  <c:v>37262</c:v>
                </c:pt>
                <c:pt idx="2">
                  <c:v>37263</c:v>
                </c:pt>
                <c:pt idx="3">
                  <c:v>37264</c:v>
                </c:pt>
                <c:pt idx="4">
                  <c:v>37265</c:v>
                </c:pt>
              </c:numCache>
            </c:numRef>
          </c:cat>
          <c:val>
            <c:numRef>
              <c:f>Sheet1!$D$2:$D$6</c:f>
              <c:numCache>
                <c:formatCode>General</c:formatCode>
                <c:ptCount val="5"/>
                <c:pt idx="0">
                  <c:v>9</c:v>
                </c:pt>
                <c:pt idx="1">
                  <c:v>5</c:v>
                </c:pt>
                <c:pt idx="2">
                  <c:v>25</c:v>
                </c:pt>
                <c:pt idx="3">
                  <c:v>12</c:v>
                </c:pt>
                <c:pt idx="4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0B3-45CB-8BD5-CFBAB7B1B3FD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Series 4</c:v>
                </c:pt>
              </c:strCache>
            </c:strRef>
          </c:tx>
          <c:spPr>
            <a:solidFill>
              <a:schemeClr val="accent4"/>
            </a:solidFill>
            <a:ln w="25400">
              <a:noFill/>
            </a:ln>
            <a:effectLst/>
          </c:spPr>
          <c:invertIfNegative val="0"/>
          <c:cat>
            <c:numRef>
              <c:f>Sheet1!$A$2:$A$6</c:f>
              <c:numCache>
                <c:formatCode>m/d/yyyy</c:formatCode>
                <c:ptCount val="5"/>
                <c:pt idx="0">
                  <c:v>37261</c:v>
                </c:pt>
                <c:pt idx="1">
                  <c:v>37262</c:v>
                </c:pt>
                <c:pt idx="2">
                  <c:v>37263</c:v>
                </c:pt>
                <c:pt idx="3">
                  <c:v>37264</c:v>
                </c:pt>
                <c:pt idx="4">
                  <c:v>37265</c:v>
                </c:pt>
              </c:numCache>
            </c:numRef>
          </c:cat>
          <c:val>
            <c:numRef>
              <c:f>Sheet1!$E$2:$E$6</c:f>
              <c:numCache>
                <c:formatCode>General</c:formatCode>
                <c:ptCount val="5"/>
                <c:pt idx="0">
                  <c:v>45</c:v>
                </c:pt>
                <c:pt idx="1">
                  <c:v>22</c:v>
                </c:pt>
                <c:pt idx="2">
                  <c:v>9</c:v>
                </c:pt>
                <c:pt idx="3">
                  <c:v>27</c:v>
                </c:pt>
                <c:pt idx="4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60B3-45CB-8BD5-CFBAB7B1B3F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720449144"/>
        <c:axId val="720449536"/>
      </c:barChart>
      <c:dateAx>
        <c:axId val="720449144"/>
        <c:scaling>
          <c:orientation val="minMax"/>
        </c:scaling>
        <c:delete val="1"/>
        <c:axPos val="b"/>
        <c:numFmt formatCode="m/d/yyyy" sourceLinked="1"/>
        <c:majorTickMark val="none"/>
        <c:minorTickMark val="none"/>
        <c:tickLblPos val="nextTo"/>
        <c:crossAx val="720449536"/>
        <c:crosses val="autoZero"/>
        <c:auto val="1"/>
        <c:lblOffset val="100"/>
        <c:baseTimeUnit val="days"/>
      </c:dateAx>
      <c:valAx>
        <c:axId val="72044953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72044914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>
        <a:lumMod val="95000"/>
      </a:schemeClr>
    </a:solidFill>
    <a:ln>
      <a:noFill/>
    </a:ln>
    <a:effectLst/>
  </c:spPr>
  <c:txPr>
    <a:bodyPr/>
    <a:lstStyle/>
    <a:p>
      <a:pPr>
        <a:defRPr>
          <a:latin typeface="字魂36号-正文宋楷" panose="02000000000000000000" pitchFamily="2" charset="-122"/>
          <a:ea typeface="字魂36号-正文宋楷" panose="02000000000000000000" pitchFamily="2" charset="-122"/>
          <a:sym typeface="字魂36号-正文宋楷" panose="02000000000000000000" pitchFamily="2" charset="-122"/>
        </a:defRPr>
      </a:pPr>
      <a:endParaRPr lang="zh-CN"/>
    </a:p>
  </c:txPr>
  <c:externalData r:id="rId3">
    <c:autoUpdate val="0"/>
  </c:externalData>
</c:chartSpace>
</file>

<file path=ppt/charts/chart3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字魂36号-正文宋楷" panose="02000000000000000000" pitchFamily="2" charset="-122"/>
                    <a:ea typeface="字魂36号-正文宋楷" panose="02000000000000000000" pitchFamily="2" charset="-122"/>
                    <a:cs typeface="+mn-cs"/>
                    <a:sym typeface="字魂36号-正文宋楷" panose="02000000000000000000" pitchFamily="2" charset="-122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71</c:v>
                </c:pt>
                <c:pt idx="1">
                  <c:v>43</c:v>
                </c:pt>
                <c:pt idx="2">
                  <c:v>65</c:v>
                </c:pt>
                <c:pt idx="3">
                  <c:v>70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C21-4F72-9C43-F59EB7DBC8C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字魂36号-正文宋楷" panose="02000000000000000000" pitchFamily="2" charset="-122"/>
                    <a:ea typeface="字魂36号-正文宋楷" panose="02000000000000000000" pitchFamily="2" charset="-122"/>
                    <a:cs typeface="+mn-cs"/>
                    <a:sym typeface="字魂36号-正文宋楷" panose="02000000000000000000" pitchFamily="2" charset="-122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48</c:v>
                </c:pt>
                <c:pt idx="1">
                  <c:v>7</c:v>
                </c:pt>
                <c:pt idx="2">
                  <c:v>5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C21-4F72-9C43-F59EB7DBC8C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字魂36号-正文宋楷" panose="02000000000000000000" pitchFamily="2" charset="-122"/>
                    <a:ea typeface="字魂36号-正文宋楷" panose="02000000000000000000" pitchFamily="2" charset="-122"/>
                    <a:cs typeface="+mn-cs"/>
                    <a:sym typeface="字魂36号-正文宋楷" panose="02000000000000000000" pitchFamily="2" charset="-122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14</c:v>
                </c:pt>
                <c:pt idx="1">
                  <c:v>17</c:v>
                </c:pt>
                <c:pt idx="2">
                  <c:v>12</c:v>
                </c:pt>
                <c:pt idx="3">
                  <c:v>34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C21-4F72-9C43-F59EB7DBC8C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952962512"/>
        <c:axId val="952967432"/>
      </c:barChart>
      <c:catAx>
        <c:axId val="9529625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cs"/>
                <a:sym typeface="字魂36号-正文宋楷" panose="02000000000000000000" pitchFamily="2" charset="-122"/>
              </a:defRPr>
            </a:pPr>
            <a:endParaRPr lang="zh-CN"/>
          </a:p>
        </c:txPr>
        <c:crossAx val="952967432"/>
        <c:crosses val="autoZero"/>
        <c:auto val="1"/>
        <c:lblAlgn val="ctr"/>
        <c:lblOffset val="100"/>
        <c:noMultiLvlLbl val="0"/>
      </c:catAx>
      <c:valAx>
        <c:axId val="952967432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9529625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字魂36号-正文宋楷" panose="02000000000000000000" pitchFamily="2" charset="-122"/>
              <a:ea typeface="字魂36号-正文宋楷" panose="02000000000000000000" pitchFamily="2" charset="-122"/>
              <a:cs typeface="+mn-cs"/>
              <a:sym typeface="字魂36号-正文宋楷" panose="02000000000000000000" pitchFamily="2" charset="-122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字魂36号-正文宋楷" panose="02000000000000000000" pitchFamily="2" charset="-122"/>
          <a:ea typeface="字魂36号-正文宋楷" panose="02000000000000000000" pitchFamily="2" charset="-122"/>
          <a:sym typeface="字魂36号-正文宋楷" panose="02000000000000000000" pitchFamily="2" charset="-122"/>
        </a:defRPr>
      </a:pPr>
      <a:endParaRPr lang="zh-CN"/>
    </a:p>
  </c:txPr>
  <c:externalData r:id="rId3">
    <c:autoUpdate val="0"/>
  </c:externalData>
</c:chartSpace>
</file>

<file path=ppt/charts/chart3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字魂36号-正文宋楷" panose="02000000000000000000" pitchFamily="2" charset="-122"/>
                    <a:ea typeface="字魂36号-正文宋楷" panose="02000000000000000000" pitchFamily="2" charset="-122"/>
                    <a:cs typeface="+mn-cs"/>
                    <a:sym typeface="字魂36号-正文宋楷" panose="02000000000000000000" pitchFamily="2" charset="-122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81</c:v>
                </c:pt>
                <c:pt idx="1">
                  <c:v>30</c:v>
                </c:pt>
                <c:pt idx="2">
                  <c:v>21</c:v>
                </c:pt>
                <c:pt idx="3">
                  <c:v>79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C57-4FB6-BD5F-45D2B13B530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字魂36号-正文宋楷" panose="02000000000000000000" pitchFamily="2" charset="-122"/>
                    <a:ea typeface="字魂36号-正文宋楷" panose="02000000000000000000" pitchFamily="2" charset="-122"/>
                    <a:cs typeface="+mn-cs"/>
                    <a:sym typeface="字魂36号-正文宋楷" panose="02000000000000000000" pitchFamily="2" charset="-122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63</c:v>
                </c:pt>
                <c:pt idx="1">
                  <c:v>18</c:v>
                </c:pt>
                <c:pt idx="2">
                  <c:v>91</c:v>
                </c:pt>
                <c:pt idx="3">
                  <c:v>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C57-4FB6-BD5F-45D2B13B5301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字魂36号-正文宋楷" panose="02000000000000000000" pitchFamily="2" charset="-122"/>
                    <a:ea typeface="字魂36号-正文宋楷" panose="02000000000000000000" pitchFamily="2" charset="-122"/>
                    <a:cs typeface="+mn-cs"/>
                    <a:sym typeface="字魂36号-正文宋楷" panose="02000000000000000000" pitchFamily="2" charset="-122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16</c:v>
                </c:pt>
                <c:pt idx="1">
                  <c:v>45</c:v>
                </c:pt>
                <c:pt idx="2">
                  <c:v>18</c:v>
                </c:pt>
                <c:pt idx="3">
                  <c:v>57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C57-4FB6-BD5F-45D2B13B530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244252824"/>
        <c:axId val="1244271520"/>
      </c:barChart>
      <c:catAx>
        <c:axId val="12442528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cs"/>
                <a:sym typeface="字魂36号-正文宋楷" panose="02000000000000000000" pitchFamily="2" charset="-122"/>
              </a:defRPr>
            </a:pPr>
            <a:endParaRPr lang="zh-CN"/>
          </a:p>
        </c:txPr>
        <c:crossAx val="1244271520"/>
        <c:crosses val="autoZero"/>
        <c:auto val="1"/>
        <c:lblAlgn val="ctr"/>
        <c:lblOffset val="100"/>
        <c:noMultiLvlLbl val="0"/>
      </c:catAx>
      <c:valAx>
        <c:axId val="1244271520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2442528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字魂36号-正文宋楷" panose="02000000000000000000" pitchFamily="2" charset="-122"/>
          <a:ea typeface="字魂36号-正文宋楷" panose="02000000000000000000" pitchFamily="2" charset="-122"/>
          <a:sym typeface="字魂36号-正文宋楷" panose="02000000000000000000" pitchFamily="2" charset="-122"/>
        </a:defRPr>
      </a:pPr>
      <a:endParaRPr lang="zh-CN"/>
    </a:p>
  </c:txPr>
  <c:externalData r:id="rId3">
    <c:autoUpdate val="0"/>
  </c:externalData>
</c:chartSpace>
</file>

<file path=ppt/charts/chart3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1270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字魂36号-正文宋楷" panose="02000000000000000000" pitchFamily="2" charset="-122"/>
                    <a:ea typeface="字魂36号-正文宋楷" panose="02000000000000000000" pitchFamily="2" charset="-122"/>
                    <a:cs typeface="+mn-cs"/>
                    <a:sym typeface="字魂36号-正文宋楷" panose="02000000000000000000" pitchFamily="2" charset="-122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Sheet1!$A$2:$A$13</c:f>
              <c:strCache>
                <c:ptCount val="12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</c:strCache>
            </c:strRef>
          </c:cat>
          <c:val>
            <c:numRef>
              <c:f>Sheet1!$B$2:$B$13</c:f>
              <c:numCache>
                <c:formatCode>General</c:formatCode>
                <c:ptCount val="12"/>
                <c:pt idx="0">
                  <c:v>12</c:v>
                </c:pt>
                <c:pt idx="1">
                  <c:v>22</c:v>
                </c:pt>
                <c:pt idx="2">
                  <c:v>54</c:v>
                </c:pt>
                <c:pt idx="3">
                  <c:v>63</c:v>
                </c:pt>
                <c:pt idx="4">
                  <c:v>45</c:v>
                </c:pt>
                <c:pt idx="5">
                  <c:v>25</c:v>
                </c:pt>
                <c:pt idx="6">
                  <c:v>17</c:v>
                </c:pt>
                <c:pt idx="7">
                  <c:v>6</c:v>
                </c:pt>
                <c:pt idx="8">
                  <c:v>2</c:v>
                </c:pt>
                <c:pt idx="9">
                  <c:v>33</c:v>
                </c:pt>
                <c:pt idx="10">
                  <c:v>21</c:v>
                </c:pt>
                <c:pt idx="11">
                  <c:v>45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2D0-4A77-9A7B-89497A90AC9C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smooth val="0"/>
        <c:axId val="653524264"/>
        <c:axId val="653520000"/>
      </c:lineChart>
      <c:catAx>
        <c:axId val="6535242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cs"/>
                <a:sym typeface="字魂36号-正文宋楷" panose="02000000000000000000" pitchFamily="2" charset="-122"/>
              </a:defRPr>
            </a:pPr>
            <a:endParaRPr lang="zh-CN"/>
          </a:p>
        </c:txPr>
        <c:crossAx val="653520000"/>
        <c:crosses val="autoZero"/>
        <c:auto val="1"/>
        <c:lblAlgn val="ctr"/>
        <c:lblOffset val="100"/>
        <c:noMultiLvlLbl val="0"/>
      </c:catAx>
      <c:valAx>
        <c:axId val="653520000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65352426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>
      <a:solidFill>
        <a:schemeClr val="tx1">
          <a:lumMod val="20000"/>
          <a:lumOff val="80000"/>
        </a:schemeClr>
      </a:solidFill>
    </a:ln>
    <a:effectLst/>
  </c:spPr>
  <c:txPr>
    <a:bodyPr/>
    <a:lstStyle/>
    <a:p>
      <a:pPr>
        <a:defRPr>
          <a:latin typeface="字魂36号-正文宋楷" panose="02000000000000000000" pitchFamily="2" charset="-122"/>
          <a:ea typeface="字魂36号-正文宋楷" panose="02000000000000000000" pitchFamily="2" charset="-122"/>
          <a:sym typeface="字魂36号-正文宋楷" panose="02000000000000000000" pitchFamily="2" charset="-122"/>
        </a:defRPr>
      </a:pPr>
      <a:endParaRPr lang="zh-CN"/>
    </a:p>
  </c:txPr>
  <c:externalData r:id="rId3">
    <c:autoUpdate val="0"/>
  </c:externalData>
</c:chartSpace>
</file>

<file path=ppt/charts/chart3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字魂36号-正文宋楷" panose="02000000000000000000" pitchFamily="2" charset="-122"/>
                    <a:ea typeface="字魂36号-正文宋楷" panose="02000000000000000000" pitchFamily="2" charset="-122"/>
                    <a:cs typeface="+mn-cs"/>
                    <a:sym typeface="字魂36号-正文宋楷" panose="02000000000000000000" pitchFamily="2" charset="-122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0%</c:formatCode>
                <c:ptCount val="4"/>
                <c:pt idx="0">
                  <c:v>0.22</c:v>
                </c:pt>
                <c:pt idx="1">
                  <c:v>0.43</c:v>
                </c:pt>
                <c:pt idx="2">
                  <c:v>0.75</c:v>
                </c:pt>
                <c:pt idx="3">
                  <c:v>0.12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F73-4977-A1F0-72B7D9FDC6A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724454872"/>
        <c:axId val="724469960"/>
      </c:barChart>
      <c:catAx>
        <c:axId val="7244548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cs"/>
                <a:sym typeface="字魂36号-正文宋楷" panose="02000000000000000000" pitchFamily="2" charset="-122"/>
              </a:defRPr>
            </a:pPr>
            <a:endParaRPr lang="zh-CN"/>
          </a:p>
        </c:txPr>
        <c:crossAx val="724469960"/>
        <c:crosses val="autoZero"/>
        <c:auto val="1"/>
        <c:lblAlgn val="ctr"/>
        <c:lblOffset val="100"/>
        <c:noMultiLvlLbl val="0"/>
      </c:catAx>
      <c:valAx>
        <c:axId val="724469960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72445487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>
      <a:solidFill>
        <a:schemeClr val="tx1">
          <a:lumMod val="20000"/>
          <a:lumOff val="80000"/>
        </a:schemeClr>
      </a:solidFill>
    </a:ln>
    <a:effectLst/>
  </c:spPr>
  <c:txPr>
    <a:bodyPr/>
    <a:lstStyle/>
    <a:p>
      <a:pPr>
        <a:defRPr>
          <a:latin typeface="字魂36号-正文宋楷" panose="02000000000000000000" pitchFamily="2" charset="-122"/>
          <a:ea typeface="字魂36号-正文宋楷" panose="02000000000000000000" pitchFamily="2" charset="-122"/>
          <a:sym typeface="字魂36号-正文宋楷" panose="02000000000000000000" pitchFamily="2" charset="-122"/>
        </a:defRPr>
      </a:pPr>
      <a:endParaRPr lang="zh-CN"/>
    </a:p>
  </c:txPr>
  <c:externalData r:id="rId3">
    <c:autoUpdate val="0"/>
  </c:externalData>
</c:chartSpace>
</file>

<file path=ppt/charts/chart3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cs"/>
                <a:sym typeface="字魂36号-正文宋楷" panose="02000000000000000000" pitchFamily="2" charset="-122"/>
              </a:defRPr>
            </a:pPr>
            <a:r>
              <a:rPr lang="en-US"/>
              <a:t>Chart Title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字魂36号-正文宋楷" panose="02000000000000000000" pitchFamily="2" charset="-122"/>
              <a:ea typeface="字魂36号-正文宋楷" panose="02000000000000000000" pitchFamily="2" charset="-122"/>
              <a:cs typeface="+mn-cs"/>
              <a:sym typeface="字魂36号-正文宋楷" panose="02000000000000000000" pitchFamily="2" charset="-122"/>
            </a:defRPr>
          </a:pPr>
          <a:endParaRPr lang="zh-CN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DEF5-4B33-A8AD-07928B920AAE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DEF5-4B33-A8AD-07928B920AAE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DEF5-4B33-A8AD-07928B920AAE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DEF5-4B33-A8AD-07928B920AAE}"/>
              </c:ext>
            </c:extLst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DEF5-4B33-A8AD-07928B920AA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字魂36号-正文宋楷" panose="02000000000000000000" pitchFamily="2" charset="-122"/>
              <a:ea typeface="字魂36号-正文宋楷" panose="02000000000000000000" pitchFamily="2" charset="-122"/>
              <a:cs typeface="+mn-cs"/>
              <a:sym typeface="字魂36号-正文宋楷" panose="02000000000000000000" pitchFamily="2" charset="-122"/>
            </a:defRPr>
          </a:pPr>
          <a:endParaRPr lang="zh-CN"/>
        </a:p>
      </c:txPr>
    </c:legend>
    <c:plotVisOnly val="1"/>
    <c:dispBlanksAs val="gap"/>
    <c:showDLblsOverMax val="0"/>
  </c:chart>
  <c:spPr>
    <a:solidFill>
      <a:schemeClr val="bg1"/>
    </a:solidFill>
    <a:ln>
      <a:solidFill>
        <a:schemeClr val="tx1">
          <a:lumMod val="20000"/>
          <a:lumOff val="80000"/>
        </a:schemeClr>
      </a:solidFill>
    </a:ln>
    <a:effectLst/>
  </c:spPr>
  <c:txPr>
    <a:bodyPr/>
    <a:lstStyle/>
    <a:p>
      <a:pPr>
        <a:defRPr>
          <a:latin typeface="字魂36号-正文宋楷" panose="02000000000000000000" pitchFamily="2" charset="-122"/>
          <a:ea typeface="字魂36号-正文宋楷" panose="02000000000000000000" pitchFamily="2" charset="-122"/>
          <a:sym typeface="字魂36号-正文宋楷" panose="02000000000000000000" pitchFamily="2" charset="-122"/>
        </a:defRPr>
      </a:pPr>
      <a:endParaRPr lang="zh-CN"/>
    </a:p>
  </c:txPr>
  <c:externalData r:id="rId3">
    <c:autoUpdate val="0"/>
  </c:externalData>
</c:chartSpace>
</file>

<file path=ppt/charts/chart3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字魂36号-正文宋楷" panose="02000000000000000000" pitchFamily="2" charset="-122"/>
              <a:ea typeface="字魂36号-正文宋楷" panose="02000000000000000000" pitchFamily="2" charset="-122"/>
              <a:cs typeface="+mn-cs"/>
              <a:sym typeface="字魂36号-正文宋楷" panose="02000000000000000000" pitchFamily="2" charset="-122"/>
            </a:defRPr>
          </a:pPr>
          <a:endParaRPr lang="zh-CN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47B-492E-A16A-84E398F35E3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47B-492E-A16A-84E398F35E3D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47B-492E-A16A-84E398F35E3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653479984"/>
        <c:axId val="653481952"/>
      </c:barChart>
      <c:catAx>
        <c:axId val="65347998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cs"/>
                <a:sym typeface="字魂36号-正文宋楷" panose="02000000000000000000" pitchFamily="2" charset="-122"/>
              </a:defRPr>
            </a:pPr>
            <a:endParaRPr lang="zh-CN"/>
          </a:p>
        </c:txPr>
        <c:crossAx val="653481952"/>
        <c:crosses val="autoZero"/>
        <c:auto val="1"/>
        <c:lblAlgn val="ctr"/>
        <c:lblOffset val="100"/>
        <c:noMultiLvlLbl val="0"/>
      </c:catAx>
      <c:valAx>
        <c:axId val="653481952"/>
        <c:scaling>
          <c:orientation val="minMax"/>
        </c:scaling>
        <c:delete val="1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65347998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字魂36号-正文宋楷" panose="02000000000000000000" pitchFamily="2" charset="-122"/>
              <a:ea typeface="字魂36号-正文宋楷" panose="02000000000000000000" pitchFamily="2" charset="-122"/>
              <a:cs typeface="+mn-cs"/>
              <a:sym typeface="字魂36号-正文宋楷" panose="02000000000000000000" pitchFamily="2" charset="-122"/>
            </a:defRPr>
          </a:pPr>
          <a:endParaRPr lang="zh-CN"/>
        </a:p>
      </c:txPr>
    </c:legend>
    <c:plotVisOnly val="1"/>
    <c:dispBlanksAs val="gap"/>
    <c:showDLblsOverMax val="0"/>
  </c:chart>
  <c:spPr>
    <a:solidFill>
      <a:schemeClr val="bg1"/>
    </a:solidFill>
    <a:ln>
      <a:solidFill>
        <a:schemeClr val="tx1">
          <a:lumMod val="20000"/>
          <a:lumOff val="80000"/>
        </a:schemeClr>
      </a:solidFill>
    </a:ln>
    <a:effectLst/>
  </c:spPr>
  <c:txPr>
    <a:bodyPr/>
    <a:lstStyle/>
    <a:p>
      <a:pPr>
        <a:defRPr>
          <a:latin typeface="字魂36号-正文宋楷" panose="02000000000000000000" pitchFamily="2" charset="-122"/>
          <a:ea typeface="字魂36号-正文宋楷" panose="02000000000000000000" pitchFamily="2" charset="-122"/>
          <a:sym typeface="字魂36号-正文宋楷" panose="02000000000000000000" pitchFamily="2" charset="-122"/>
        </a:defRPr>
      </a:pPr>
      <a:endParaRPr lang="zh-CN"/>
    </a:p>
  </c:txPr>
  <c:externalData r:id="rId3">
    <c:autoUpdate val="0"/>
  </c:externalData>
</c:chartSpace>
</file>

<file path=ppt/charts/chart3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item 1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bg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Sheet1!$A$2:$A$7</c:f>
              <c:strCache>
                <c:ptCount val="6"/>
                <c:pt idx="0">
                  <c:v>January</c:v>
                </c:pt>
                <c:pt idx="1">
                  <c:v>February</c:v>
                </c:pt>
                <c:pt idx="2">
                  <c:v>March</c:v>
                </c:pt>
                <c:pt idx="3">
                  <c:v>April</c:v>
                </c:pt>
                <c:pt idx="4">
                  <c:v>May</c:v>
                </c:pt>
                <c:pt idx="5">
                  <c:v>June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49</c:v>
                </c:pt>
                <c:pt idx="1">
                  <c:v>61</c:v>
                </c:pt>
                <c:pt idx="2">
                  <c:v>40</c:v>
                </c:pt>
                <c:pt idx="3">
                  <c:v>22</c:v>
                </c:pt>
                <c:pt idx="4">
                  <c:v>17</c:v>
                </c:pt>
                <c:pt idx="5">
                  <c:v>31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0-4692-4B98-8E5E-7AF8EA77B7D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item 2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bg1"/>
              </a:solidFill>
              <a:ln w="9525">
                <a:solidFill>
                  <a:schemeClr val="accent2"/>
                </a:solidFill>
                <a:tailEnd type="oval"/>
              </a:ln>
              <a:effectLst/>
            </c:spPr>
          </c:marker>
          <c:cat>
            <c:strRef>
              <c:f>Sheet1!$A$2:$A$7</c:f>
              <c:strCache>
                <c:ptCount val="6"/>
                <c:pt idx="0">
                  <c:v>January</c:v>
                </c:pt>
                <c:pt idx="1">
                  <c:v>February</c:v>
                </c:pt>
                <c:pt idx="2">
                  <c:v>March</c:v>
                </c:pt>
                <c:pt idx="3">
                  <c:v>April</c:v>
                </c:pt>
                <c:pt idx="4">
                  <c:v>May</c:v>
                </c:pt>
                <c:pt idx="5">
                  <c:v>June</c:v>
                </c:pt>
              </c:strCache>
            </c:strRef>
          </c:cat>
          <c:val>
            <c:numRef>
              <c:f>Sheet1!$C$2:$C$7</c:f>
              <c:numCache>
                <c:formatCode>General</c:formatCode>
                <c:ptCount val="6"/>
                <c:pt idx="0">
                  <c:v>67</c:v>
                </c:pt>
                <c:pt idx="1">
                  <c:v>70</c:v>
                </c:pt>
                <c:pt idx="2">
                  <c:v>71</c:v>
                </c:pt>
                <c:pt idx="3">
                  <c:v>88</c:v>
                </c:pt>
                <c:pt idx="4">
                  <c:v>48</c:v>
                </c:pt>
                <c:pt idx="5">
                  <c:v>38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1-4692-4B98-8E5E-7AF8EA77B7D5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item 3</c:v>
                </c:pt>
              </c:strCache>
            </c:strRef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bg1"/>
              </a:solidFill>
              <a:ln w="9525">
                <a:solidFill>
                  <a:schemeClr val="accent3"/>
                </a:solidFill>
                <a:tailEnd type="oval"/>
              </a:ln>
              <a:effectLst/>
            </c:spPr>
          </c:marker>
          <c:cat>
            <c:strRef>
              <c:f>Sheet1!$A$2:$A$7</c:f>
              <c:strCache>
                <c:ptCount val="6"/>
                <c:pt idx="0">
                  <c:v>January</c:v>
                </c:pt>
                <c:pt idx="1">
                  <c:v>February</c:v>
                </c:pt>
                <c:pt idx="2">
                  <c:v>March</c:v>
                </c:pt>
                <c:pt idx="3">
                  <c:v>April</c:v>
                </c:pt>
                <c:pt idx="4">
                  <c:v>May</c:v>
                </c:pt>
                <c:pt idx="5">
                  <c:v>June</c:v>
                </c:pt>
              </c:strCache>
            </c:strRef>
          </c:cat>
          <c:val>
            <c:numRef>
              <c:f>Sheet1!$D$2:$D$7</c:f>
              <c:numCache>
                <c:formatCode>General</c:formatCode>
                <c:ptCount val="6"/>
                <c:pt idx="0">
                  <c:v>18</c:v>
                </c:pt>
                <c:pt idx="1">
                  <c:v>71</c:v>
                </c:pt>
                <c:pt idx="2">
                  <c:v>89</c:v>
                </c:pt>
                <c:pt idx="3">
                  <c:v>11</c:v>
                </c:pt>
                <c:pt idx="4">
                  <c:v>29</c:v>
                </c:pt>
                <c:pt idx="5">
                  <c:v>51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2-4692-4B98-8E5E-7AF8EA77B7D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93255608"/>
        <c:axId val="593256264"/>
      </c:lineChart>
      <c:catAx>
        <c:axId val="59325560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cs"/>
                <a:sym typeface="字魂36号-正文宋楷" panose="02000000000000000000" pitchFamily="2" charset="-122"/>
              </a:defRPr>
            </a:pPr>
            <a:endParaRPr lang="zh-CN"/>
          </a:p>
        </c:txPr>
        <c:crossAx val="593256264"/>
        <c:crosses val="autoZero"/>
        <c:auto val="1"/>
        <c:lblAlgn val="ctr"/>
        <c:lblOffset val="100"/>
        <c:tickMarkSkip val="1"/>
        <c:noMultiLvlLbl val="0"/>
      </c:catAx>
      <c:valAx>
        <c:axId val="5932562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cs"/>
                <a:sym typeface="字魂36号-正文宋楷" panose="02000000000000000000" pitchFamily="2" charset="-122"/>
              </a:defRPr>
            </a:pPr>
            <a:endParaRPr lang="zh-CN"/>
          </a:p>
        </c:txPr>
        <c:crossAx val="5932556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字魂36号-正文宋楷" panose="02000000000000000000" pitchFamily="2" charset="-122"/>
          <a:ea typeface="字魂36号-正文宋楷" panose="02000000000000000000" pitchFamily="2" charset="-122"/>
          <a:sym typeface="字魂36号-正文宋楷" panose="02000000000000000000" pitchFamily="2" charset="-122"/>
        </a:defRPr>
      </a:pPr>
      <a:endParaRPr lang="zh-CN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字魂36号-正文宋楷" panose="02000000000000000000" pitchFamily="2" charset="-122"/>
              <a:ea typeface="字魂36号-正文宋楷" panose="02000000000000000000" pitchFamily="2" charset="-122"/>
              <a:cs typeface="+mn-cs"/>
              <a:sym typeface="字魂36号-正文宋楷" panose="02000000000000000000" pitchFamily="2" charset="-122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Chart 4</c:v>
                </c:pt>
              </c:strCache>
            </c:strRef>
          </c:tx>
          <c:spPr>
            <a:solidFill>
              <a:schemeClr val="accent1"/>
            </a:solidFill>
            <a:ln w="19050">
              <a:solidFill>
                <a:schemeClr val="lt1"/>
              </a:solidFill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E41A-48F5-AF14-78F421199481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E41A-48F5-AF14-78F421199481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E41A-48F5-AF14-78F421199481}"/>
              </c:ext>
            </c:extLst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E41A-48F5-AF14-78F42119948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719943728"/>
        <c:axId val="719952744"/>
      </c:barChart>
      <c:catAx>
        <c:axId val="71994372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cs"/>
                <a:sym typeface="字魂36号-正文宋楷" panose="02000000000000000000" pitchFamily="2" charset="-122"/>
              </a:defRPr>
            </a:pPr>
            <a:endParaRPr lang="zh-CN"/>
          </a:p>
        </c:txPr>
        <c:crossAx val="719952744"/>
        <c:crosses val="autoZero"/>
        <c:auto val="1"/>
        <c:lblAlgn val="ctr"/>
        <c:lblOffset val="100"/>
        <c:noMultiLvlLbl val="0"/>
      </c:catAx>
      <c:valAx>
        <c:axId val="719952744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71994372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字魂36号-正文宋楷" panose="02000000000000000000" pitchFamily="2" charset="-122"/>
          <a:ea typeface="字魂36号-正文宋楷" panose="02000000000000000000" pitchFamily="2" charset="-122"/>
          <a:sym typeface="字魂36号-正文宋楷" panose="02000000000000000000" pitchFamily="2" charset="-122"/>
        </a:defRPr>
      </a:pPr>
      <a:endParaRPr lang="zh-CN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1" i="0" u="none" strike="noStrike" kern="1200" cap="all" spc="50" baseline="0">
                <a:solidFill>
                  <a:schemeClr val="tx1">
                    <a:lumMod val="65000"/>
                    <a:lumOff val="3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cs"/>
                <a:sym typeface="字魂36号-正文宋楷" panose="02000000000000000000" pitchFamily="2" charset="-122"/>
              </a:defRPr>
            </a:pPr>
            <a:r>
              <a:rPr lang="en-US"/>
              <a:t>Chart 1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cap="all" spc="50" baseline="0">
              <a:solidFill>
                <a:schemeClr val="tx1">
                  <a:lumMod val="65000"/>
                  <a:lumOff val="35000"/>
                </a:schemeClr>
              </a:solidFill>
              <a:latin typeface="字魂36号-正文宋楷" panose="02000000000000000000" pitchFamily="2" charset="-122"/>
              <a:ea typeface="字魂36号-正文宋楷" panose="02000000000000000000" pitchFamily="2" charset="-122"/>
              <a:cs typeface="+mn-cs"/>
              <a:sym typeface="字魂36号-正文宋楷" panose="02000000000000000000" pitchFamily="2" charset="-122"/>
            </a:defRPr>
          </a:pPr>
          <a:endParaRPr lang="zh-CN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1A96-472C-BB88-FC61BA3AD649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1A96-472C-BB88-FC61BA3AD649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1A96-472C-BB88-FC61BA3AD649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1A96-472C-BB88-FC61BA3AD649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字魂36号-正文宋楷" panose="02000000000000000000" pitchFamily="2" charset="-122"/>
                    <a:ea typeface="字魂36号-正文宋楷" panose="02000000000000000000" pitchFamily="2" charset="-122"/>
                    <a:cs typeface="+mn-cs"/>
                    <a:sym typeface="字魂36号-正文宋楷" panose="02000000000000000000" pitchFamily="2" charset="-122"/>
                  </a:defRPr>
                </a:pPr>
                <a:endParaRPr lang="zh-CN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1A96-472C-BB88-FC61BA3AD649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字魂36号-正文宋楷" panose="02000000000000000000" pitchFamily="2" charset="-122"/>
              <a:ea typeface="字魂36号-正文宋楷" panose="02000000000000000000" pitchFamily="2" charset="-122"/>
              <a:cs typeface="+mn-cs"/>
              <a:sym typeface="字魂36号-正文宋楷" panose="02000000000000000000" pitchFamily="2" charset="-122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字魂36号-正文宋楷" panose="02000000000000000000" pitchFamily="2" charset="-122"/>
          <a:ea typeface="字魂36号-正文宋楷" panose="02000000000000000000" pitchFamily="2" charset="-122"/>
          <a:sym typeface="字魂36号-正文宋楷" panose="02000000000000000000" pitchFamily="2" charset="-122"/>
        </a:defRPr>
      </a:pPr>
      <a:endParaRPr lang="zh-CN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1" i="0" u="none" strike="noStrike" kern="1200" cap="all" spc="50" baseline="0">
                <a:solidFill>
                  <a:schemeClr val="tx1">
                    <a:lumMod val="65000"/>
                    <a:lumOff val="3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cs"/>
                <a:sym typeface="字魂36号-正文宋楷" panose="02000000000000000000" pitchFamily="2" charset="-122"/>
              </a:defRPr>
            </a:pPr>
            <a:r>
              <a:rPr lang="en-US"/>
              <a:t>Chart 2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cap="all" spc="50" baseline="0">
              <a:solidFill>
                <a:schemeClr val="tx1">
                  <a:lumMod val="65000"/>
                  <a:lumOff val="35000"/>
                </a:schemeClr>
              </a:solidFill>
              <a:latin typeface="字魂36号-正文宋楷" panose="02000000000000000000" pitchFamily="2" charset="-122"/>
              <a:ea typeface="字魂36号-正文宋楷" panose="02000000000000000000" pitchFamily="2" charset="-122"/>
              <a:cs typeface="+mn-cs"/>
              <a:sym typeface="字魂36号-正文宋楷" panose="02000000000000000000" pitchFamily="2" charset="-122"/>
            </a:defRPr>
          </a:pPr>
          <a:endParaRPr lang="zh-CN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7DD6-4980-A809-FD90120CE24A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7DD6-4980-A809-FD90120CE24A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7DD6-4980-A809-FD90120CE24A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7DD6-4980-A809-FD90120CE24A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字魂36号-正文宋楷" panose="02000000000000000000" pitchFamily="2" charset="-122"/>
                    <a:ea typeface="字魂36号-正文宋楷" panose="02000000000000000000" pitchFamily="2" charset="-122"/>
                    <a:cs typeface="+mn-cs"/>
                    <a:sym typeface="字魂36号-正文宋楷" panose="02000000000000000000" pitchFamily="2" charset="-122"/>
                  </a:defRPr>
                </a:pPr>
                <a:endParaRPr lang="zh-CN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7DD6-4980-A809-FD90120CE24A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字魂36号-正文宋楷" panose="02000000000000000000" pitchFamily="2" charset="-122"/>
              <a:ea typeface="字魂36号-正文宋楷" panose="02000000000000000000" pitchFamily="2" charset="-122"/>
              <a:cs typeface="+mn-cs"/>
              <a:sym typeface="字魂36号-正文宋楷" panose="02000000000000000000" pitchFamily="2" charset="-122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字魂36号-正文宋楷" panose="02000000000000000000" pitchFamily="2" charset="-122"/>
          <a:ea typeface="字魂36号-正文宋楷" panose="02000000000000000000" pitchFamily="2" charset="-122"/>
          <a:sym typeface="字魂36号-正文宋楷" panose="02000000000000000000" pitchFamily="2" charset="-122"/>
        </a:defRPr>
      </a:pPr>
      <a:endParaRPr lang="zh-CN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cap="all" spc="50" baseline="0">
              <a:solidFill>
                <a:schemeClr val="tx1">
                  <a:lumMod val="65000"/>
                  <a:lumOff val="35000"/>
                </a:schemeClr>
              </a:solidFill>
              <a:latin typeface="字魂36号-正文宋楷" panose="02000000000000000000" pitchFamily="2" charset="-122"/>
              <a:ea typeface="字魂36号-正文宋楷" panose="02000000000000000000" pitchFamily="2" charset="-122"/>
              <a:cs typeface="+mn-cs"/>
              <a:sym typeface="字魂36号-正文宋楷" panose="02000000000000000000" pitchFamily="2" charset="-122"/>
            </a:defRPr>
          </a:pPr>
          <a:endParaRPr lang="zh-CN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Chart 3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3763-4CE3-81CD-118858DE7C7C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3763-4CE3-81CD-118858DE7C7C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3763-4CE3-81CD-118858DE7C7C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3763-4CE3-81CD-118858DE7C7C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字魂36号-正文宋楷" panose="02000000000000000000" pitchFamily="2" charset="-122"/>
                    <a:ea typeface="字魂36号-正文宋楷" panose="02000000000000000000" pitchFamily="2" charset="-122"/>
                    <a:cs typeface="+mn-cs"/>
                    <a:sym typeface="字魂36号-正文宋楷" panose="02000000000000000000" pitchFamily="2" charset="-122"/>
                  </a:defRPr>
                </a:pPr>
                <a:endParaRPr lang="zh-CN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3763-4CE3-81CD-118858DE7C7C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字魂36号-正文宋楷" panose="02000000000000000000" pitchFamily="2" charset="-122"/>
              <a:ea typeface="字魂36号-正文宋楷" panose="02000000000000000000" pitchFamily="2" charset="-122"/>
              <a:cs typeface="+mn-cs"/>
              <a:sym typeface="字魂36号-正文宋楷" panose="02000000000000000000" pitchFamily="2" charset="-122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字魂36号-正文宋楷" panose="02000000000000000000" pitchFamily="2" charset="-122"/>
          <a:ea typeface="字魂36号-正文宋楷" panose="02000000000000000000" pitchFamily="2" charset="-122"/>
          <a:sym typeface="字魂36号-正文宋楷" panose="02000000000000000000" pitchFamily="2" charset="-122"/>
        </a:defRPr>
      </a:pPr>
      <a:endParaRPr lang="zh-CN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字魂36号-正文宋楷" panose="02000000000000000000" pitchFamily="2" charset="-122"/>
              <a:ea typeface="字魂36号-正文宋楷" panose="02000000000000000000" pitchFamily="2" charset="-122"/>
              <a:cs typeface="+mn-cs"/>
              <a:sym typeface="字魂36号-正文宋楷" panose="02000000000000000000" pitchFamily="2" charset="-122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4.8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Sheet1!$B$1</c15:sqref>
                        </c15:formulaRef>
                      </c:ext>
                    </c:extLst>
                    <c:strCache>
                      <c:ptCount val="1"/>
                      <c:pt idx="0">
                        <c:v>Series 1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Sheet1!$A$2:$A$5</c15:sqref>
                        </c15:formulaRef>
                      </c:ext>
                    </c:extLst>
                    <c:strCache>
                      <c:ptCount val="4"/>
                      <c:pt idx="0">
                        <c:v>Category 1</c:v>
                      </c:pt>
                      <c:pt idx="1">
                        <c:v>Category 2</c:v>
                      </c:pt>
                      <c:pt idx="2">
                        <c:v>Category 3</c:v>
                      </c:pt>
                      <c:pt idx="3">
                        <c:v>Category 4</c:v>
                      </c:pt>
                    </c:strCache>
                  </c:strRef>
                </c15:cat>
              </c15:filteredCategoryTitle>
            </c:ext>
            <c:ext xmlns:c16="http://schemas.microsoft.com/office/drawing/2014/chart" uri="{C3380CC4-5D6E-409C-BE32-E72D297353CC}">
              <c16:uniqueId val="{00000000-AB76-4288-B525-12C4CBD0C699}"/>
            </c:ext>
          </c:extLst>
        </c:ser>
        <c:ser>
          <c:idx val="1"/>
          <c:order val="1"/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Sheet1!$C$1</c15:sqref>
                        </c15:formulaRef>
                      </c:ext>
                    </c:extLst>
                    <c:strCache>
                      <c:ptCount val="1"/>
                      <c:pt idx="0">
                        <c:v>Series 2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Sheet1!$A$2:$A$5</c15:sqref>
                        </c15:formulaRef>
                      </c:ext>
                    </c:extLst>
                    <c:strCache>
                      <c:ptCount val="4"/>
                      <c:pt idx="0">
                        <c:v>Category 1</c:v>
                      </c:pt>
                      <c:pt idx="1">
                        <c:v>Category 2</c:v>
                      </c:pt>
                      <c:pt idx="2">
                        <c:v>Category 3</c:v>
                      </c:pt>
                      <c:pt idx="3">
                        <c:v>Category 4</c:v>
                      </c:pt>
                    </c:strCache>
                  </c:strRef>
                </c15:cat>
              </c15:filteredCategoryTitle>
            </c:ext>
            <c:ext xmlns:c16="http://schemas.microsoft.com/office/drawing/2014/chart" uri="{C3380CC4-5D6E-409C-BE32-E72D297353CC}">
              <c16:uniqueId val="{00000001-AB76-4288-B525-12C4CBD0C699}"/>
            </c:ext>
          </c:extLst>
        </c:ser>
        <c:ser>
          <c:idx val="2"/>
          <c:order val="2"/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4</c:v>
                </c:pt>
                <c:pt idx="2">
                  <c:v>1.2</c:v>
                </c:pt>
                <c:pt idx="3">
                  <c:v>4.4000000000000004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Sheet1!$D$1</c15:sqref>
                        </c15:formulaRef>
                      </c:ext>
                    </c:extLst>
                    <c:strCache>
                      <c:ptCount val="1"/>
                      <c:pt idx="0">
                        <c:v>Series 3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Sheet1!$A$2:$A$5</c15:sqref>
                        </c15:formulaRef>
                      </c:ext>
                    </c:extLst>
                    <c:strCache>
                      <c:ptCount val="4"/>
                      <c:pt idx="0">
                        <c:v>Category 1</c:v>
                      </c:pt>
                      <c:pt idx="1">
                        <c:v>Category 2</c:v>
                      </c:pt>
                      <c:pt idx="2">
                        <c:v>Category 3</c:v>
                      </c:pt>
                      <c:pt idx="3">
                        <c:v>Category 4</c:v>
                      </c:pt>
                    </c:strCache>
                  </c:strRef>
                </c15:cat>
              </c15:filteredCategoryTitle>
            </c:ext>
            <c:ext xmlns:c16="http://schemas.microsoft.com/office/drawing/2014/chart" uri="{C3380CC4-5D6E-409C-BE32-E72D297353CC}">
              <c16:uniqueId val="{00000002-AB76-4288-B525-12C4CBD0C699}"/>
            </c:ext>
          </c:extLst>
        </c:ser>
        <c:ser>
          <c:idx val="3"/>
          <c:order val="3"/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val>
            <c:numRef>
              <c:f>Sheet1!$E$2:$E$5</c:f>
              <c:numCache>
                <c:formatCode>General</c:formatCode>
                <c:ptCount val="4"/>
                <c:pt idx="0">
                  <c:v>4</c:v>
                </c:pt>
                <c:pt idx="1">
                  <c:v>3</c:v>
                </c:pt>
                <c:pt idx="2">
                  <c:v>5</c:v>
                </c:pt>
                <c:pt idx="3">
                  <c:v>1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Sheet1!$E$1</c15:sqref>
                        </c15:formulaRef>
                      </c:ext>
                    </c:extLst>
                    <c:strCache>
                      <c:ptCount val="1"/>
                      <c:pt idx="0">
                        <c:v>Series 4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Sheet1!$A$2:$A$5</c15:sqref>
                        </c15:formulaRef>
                      </c:ext>
                    </c:extLst>
                    <c:strCache>
                      <c:ptCount val="4"/>
                      <c:pt idx="0">
                        <c:v>Category 1</c:v>
                      </c:pt>
                      <c:pt idx="1">
                        <c:v>Category 2</c:v>
                      </c:pt>
                      <c:pt idx="2">
                        <c:v>Category 3</c:v>
                      </c:pt>
                      <c:pt idx="3">
                        <c:v>Category 4</c:v>
                      </c:pt>
                    </c:strCache>
                  </c:strRef>
                </c15:cat>
              </c15:filteredCategoryTitle>
            </c:ext>
            <c:ext xmlns:c16="http://schemas.microsoft.com/office/drawing/2014/chart" uri="{C3380CC4-5D6E-409C-BE32-E72D297353CC}">
              <c16:uniqueId val="{00000003-AB76-4288-B525-12C4CBD0C699}"/>
            </c:ext>
          </c:extLst>
        </c:ser>
        <c:ser>
          <c:idx val="4"/>
          <c:order val="4"/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val>
            <c:numRef>
              <c:f>Sheet1!$F$2:$F$5</c:f>
              <c:numCache>
                <c:formatCode>General</c:formatCode>
                <c:ptCount val="4"/>
                <c:pt idx="0">
                  <c:v>1</c:v>
                </c:pt>
                <c:pt idx="1">
                  <c:v>1</c:v>
                </c:pt>
                <c:pt idx="2">
                  <c:v>5</c:v>
                </c:pt>
                <c:pt idx="3">
                  <c:v>4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Sheet1!$F$1</c15:sqref>
                        </c15:formulaRef>
                      </c:ext>
                    </c:extLst>
                    <c:strCache>
                      <c:ptCount val="1"/>
                      <c:pt idx="0">
                        <c:v>Series 5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Sheet1!$A$2:$A$5</c15:sqref>
                        </c15:formulaRef>
                      </c:ext>
                    </c:extLst>
                    <c:strCache>
                      <c:ptCount val="4"/>
                      <c:pt idx="0">
                        <c:v>Category 1</c:v>
                      </c:pt>
                      <c:pt idx="1">
                        <c:v>Category 2</c:v>
                      </c:pt>
                      <c:pt idx="2">
                        <c:v>Category 3</c:v>
                      </c:pt>
                      <c:pt idx="3">
                        <c:v>Category 4</c:v>
                      </c:pt>
                    </c:strCache>
                  </c:strRef>
                </c15:cat>
              </c15:filteredCategoryTitle>
            </c:ext>
            <c:ext xmlns:c16="http://schemas.microsoft.com/office/drawing/2014/chart" uri="{C3380CC4-5D6E-409C-BE32-E72D297353CC}">
              <c16:uniqueId val="{00000004-AB76-4288-B525-12C4CBD0C699}"/>
            </c:ext>
          </c:extLst>
        </c:ser>
        <c:ser>
          <c:idx val="5"/>
          <c:order val="5"/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val>
            <c:numRef>
              <c:f>Sheet1!$G$2:$G$5</c:f>
              <c:numCache>
                <c:formatCode>General</c:formatCode>
                <c:ptCount val="4"/>
                <c:pt idx="0">
                  <c:v>2</c:v>
                </c:pt>
                <c:pt idx="1">
                  <c:v>2.5</c:v>
                </c:pt>
                <c:pt idx="2">
                  <c:v>3</c:v>
                </c:pt>
                <c:pt idx="3">
                  <c:v>4.5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Sheet1!$G$1</c15:sqref>
                        </c15:formulaRef>
                      </c:ext>
                    </c:extLst>
                    <c:strCache>
                      <c:ptCount val="1"/>
                      <c:pt idx="0">
                        <c:v>Series 6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Sheet1!$A$2:$A$5</c15:sqref>
                        </c15:formulaRef>
                      </c:ext>
                    </c:extLst>
                    <c:strCache>
                      <c:ptCount val="4"/>
                      <c:pt idx="0">
                        <c:v>Category 1</c:v>
                      </c:pt>
                      <c:pt idx="1">
                        <c:v>Category 2</c:v>
                      </c:pt>
                      <c:pt idx="2">
                        <c:v>Category 3</c:v>
                      </c:pt>
                      <c:pt idx="3">
                        <c:v>Category 4</c:v>
                      </c:pt>
                    </c:strCache>
                  </c:strRef>
                </c15:cat>
              </c15:filteredCategoryTitle>
            </c:ext>
            <c:ext xmlns:c16="http://schemas.microsoft.com/office/drawing/2014/chart" uri="{C3380CC4-5D6E-409C-BE32-E72D297353CC}">
              <c16:uniqueId val="{00000005-AB76-4288-B525-12C4CBD0C69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720300184"/>
        <c:axId val="720299008"/>
      </c:barChart>
      <c:catAx>
        <c:axId val="7203001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cs"/>
                <a:sym typeface="字魂36号-正文宋楷" panose="02000000000000000000" pitchFamily="2" charset="-122"/>
              </a:defRPr>
            </a:pPr>
            <a:endParaRPr lang="zh-CN"/>
          </a:p>
        </c:txPr>
        <c:crossAx val="720299008"/>
        <c:crosses val="autoZero"/>
        <c:auto val="1"/>
        <c:lblAlgn val="ctr"/>
        <c:lblOffset val="100"/>
        <c:noMultiLvlLbl val="0"/>
      </c:catAx>
      <c:valAx>
        <c:axId val="7202990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cs"/>
                <a:sym typeface="字魂36号-正文宋楷" panose="02000000000000000000" pitchFamily="2" charset="-122"/>
              </a:defRPr>
            </a:pPr>
            <a:endParaRPr lang="zh-CN"/>
          </a:p>
        </c:txPr>
        <c:crossAx val="72030018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字魂36号-正文宋楷" panose="02000000000000000000" pitchFamily="2" charset="-122"/>
              <a:ea typeface="字魂36号-正文宋楷" panose="02000000000000000000" pitchFamily="2" charset="-122"/>
              <a:cs typeface="+mn-cs"/>
              <a:sym typeface="字魂36号-正文宋楷" panose="02000000000000000000" pitchFamily="2" charset="-122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字魂36号-正文宋楷" panose="02000000000000000000" pitchFamily="2" charset="-122"/>
          <a:ea typeface="字魂36号-正文宋楷" panose="02000000000000000000" pitchFamily="2" charset="-122"/>
          <a:sym typeface="字魂36号-正文宋楷" panose="02000000000000000000" pitchFamily="2" charset="-122"/>
        </a:defRPr>
      </a:pPr>
      <a:endParaRPr lang="zh-CN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字魂36号-正文宋楷" panose="02000000000000000000" pitchFamily="2" charset="-122"/>
              <a:ea typeface="字魂36号-正文宋楷" panose="02000000000000000000" pitchFamily="2" charset="-122"/>
              <a:cs typeface="+mn-cs"/>
              <a:sym typeface="字魂36号-正文宋楷" panose="02000000000000000000" pitchFamily="2" charset="-122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blipFill dpi="0" rotWithShape="1">
              <a:blip xmlns:r="http://schemas.openxmlformats.org/officeDocument/2006/relationships" r:embed="rId3"/>
              <a:srcRect/>
              <a:stretch>
                <a:fillRect/>
              </a:stretch>
            </a:blipFill>
            <a:ln>
              <a:noFill/>
            </a:ln>
            <a:effectLst/>
          </c:spPr>
          <c:invertIfNegative val="0"/>
          <c:val>
            <c:numRef>
              <c:f>Sheet1!$B$2</c:f>
              <c:numCache>
                <c:formatCode>General</c:formatCode>
                <c:ptCount val="1"/>
                <c:pt idx="0">
                  <c:v>5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Sheet1!$B$1</c15:sqref>
                        </c15:formulaRef>
                      </c:ext>
                    </c:extLst>
                    <c:strCache>
                      <c:ptCount val="1"/>
                      <c:pt idx="0">
                        <c:v>Series 1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Sheet1!$A$2</c15:sqref>
                        </c15:formulaRef>
                      </c:ext>
                    </c:extLst>
                    <c:strCache>
                      <c:ptCount val="1"/>
                      <c:pt idx="0">
                        <c:v>Category 1</c:v>
                      </c:pt>
                    </c:strCache>
                  </c:strRef>
                </c15:cat>
              </c15:filteredCategoryTitle>
            </c:ext>
            <c:ext xmlns:c16="http://schemas.microsoft.com/office/drawing/2014/chart" uri="{C3380CC4-5D6E-409C-BE32-E72D297353CC}">
              <c16:uniqueId val="{00000000-CC39-43BC-ACCC-9DC78F9E46FF}"/>
            </c:ext>
          </c:extLst>
        </c:ser>
        <c:ser>
          <c:idx val="1"/>
          <c:order val="1"/>
          <c:spPr>
            <a:blipFill dpi="0" rotWithShape="1">
              <a:blip xmlns:r="http://schemas.openxmlformats.org/officeDocument/2006/relationships" r:embed="rId4">
                <a:alphaModFix amt="80000"/>
              </a:blip>
              <a:srcRect/>
              <a:stretch>
                <a:fillRect/>
              </a:stretch>
            </a:blipFill>
            <a:ln>
              <a:noFill/>
            </a:ln>
            <a:effectLst/>
          </c:spPr>
          <c:invertIfNegative val="0"/>
          <c:val>
            <c:numRef>
              <c:f>Sheet1!$C$2</c:f>
              <c:numCache>
                <c:formatCode>General</c:formatCode>
                <c:ptCount val="1"/>
                <c:pt idx="0">
                  <c:v>2.5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Sheet1!$C$1</c15:sqref>
                        </c15:formulaRef>
                      </c:ext>
                    </c:extLst>
                    <c:strCache>
                      <c:ptCount val="1"/>
                      <c:pt idx="0">
                        <c:v>Series 2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Sheet1!$A$2</c15:sqref>
                        </c15:formulaRef>
                      </c:ext>
                    </c:extLst>
                    <c:strCache>
                      <c:ptCount val="1"/>
                      <c:pt idx="0">
                        <c:v>Category 1</c:v>
                      </c:pt>
                    </c:strCache>
                  </c:strRef>
                </c15:cat>
              </c15:filteredCategoryTitle>
            </c:ext>
            <c:ext xmlns:c16="http://schemas.microsoft.com/office/drawing/2014/chart" uri="{C3380CC4-5D6E-409C-BE32-E72D297353CC}">
              <c16:uniqueId val="{00000001-CC39-43BC-ACCC-9DC78F9E46FF}"/>
            </c:ext>
          </c:extLst>
        </c:ser>
        <c:ser>
          <c:idx val="2"/>
          <c:order val="2"/>
          <c:spPr>
            <a:blipFill dpi="0" rotWithShape="1">
              <a:blip xmlns:r="http://schemas.openxmlformats.org/officeDocument/2006/relationships" r:embed="rId5">
                <a:alphaModFix amt="80000"/>
              </a:blip>
              <a:srcRect/>
              <a:stretch>
                <a:fillRect/>
              </a:stretch>
            </a:blipFill>
            <a:ln>
              <a:noFill/>
            </a:ln>
            <a:effectLst/>
          </c:spPr>
          <c:invertIfNegative val="0"/>
          <c:val>
            <c:numRef>
              <c:f>Sheet1!$D$2</c:f>
              <c:numCache>
                <c:formatCode>General</c:formatCode>
                <c:ptCount val="1"/>
                <c:pt idx="0">
                  <c:v>4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Sheet1!$D$1</c15:sqref>
                        </c15:formulaRef>
                      </c:ext>
                    </c:extLst>
                    <c:strCache>
                      <c:ptCount val="1"/>
                      <c:pt idx="0">
                        <c:v>Series 3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Sheet1!$A$2</c15:sqref>
                        </c15:formulaRef>
                      </c:ext>
                    </c:extLst>
                    <c:strCache>
                      <c:ptCount val="1"/>
                      <c:pt idx="0">
                        <c:v>Category 1</c:v>
                      </c:pt>
                    </c:strCache>
                  </c:strRef>
                </c15:cat>
              </c15:filteredCategoryTitle>
            </c:ext>
            <c:ext xmlns:c16="http://schemas.microsoft.com/office/drawing/2014/chart" uri="{C3380CC4-5D6E-409C-BE32-E72D297353CC}">
              <c16:uniqueId val="{00000002-CC39-43BC-ACCC-9DC78F9E46FF}"/>
            </c:ext>
          </c:extLst>
        </c:ser>
        <c:ser>
          <c:idx val="3"/>
          <c:order val="3"/>
          <c:spPr>
            <a:blipFill dpi="0" rotWithShape="1">
              <a:blip xmlns:r="http://schemas.openxmlformats.org/officeDocument/2006/relationships" r:embed="rId6">
                <a:alphaModFix amt="80000"/>
              </a:blip>
              <a:srcRect/>
              <a:stretch>
                <a:fillRect/>
              </a:stretch>
            </a:blipFill>
            <a:ln>
              <a:noFill/>
            </a:ln>
            <a:effectLst/>
          </c:spPr>
          <c:invertIfNegative val="0"/>
          <c:val>
            <c:numRef>
              <c:f>Sheet1!$E$2</c:f>
              <c:numCache>
                <c:formatCode>General</c:formatCode>
                <c:ptCount val="1"/>
                <c:pt idx="0">
                  <c:v>1.5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Sheet1!$E$1</c15:sqref>
                        </c15:formulaRef>
                      </c:ext>
                    </c:extLst>
                    <c:strCache>
                      <c:ptCount val="1"/>
                      <c:pt idx="0">
                        <c:v>Series 4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Sheet1!$A$2</c15:sqref>
                        </c15:formulaRef>
                      </c:ext>
                    </c:extLst>
                    <c:strCache>
                      <c:ptCount val="1"/>
                      <c:pt idx="0">
                        <c:v>Category 1</c:v>
                      </c:pt>
                    </c:strCache>
                  </c:strRef>
                </c15:cat>
              </c15:filteredCategoryTitle>
            </c:ext>
            <c:ext xmlns:c16="http://schemas.microsoft.com/office/drawing/2014/chart" uri="{C3380CC4-5D6E-409C-BE32-E72D297353CC}">
              <c16:uniqueId val="{00000003-CC39-43BC-ACCC-9DC78F9E46FF}"/>
            </c:ext>
          </c:extLst>
        </c:ser>
        <c:ser>
          <c:idx val="4"/>
          <c:order val="4"/>
          <c:spPr>
            <a:blipFill dpi="0" rotWithShape="1">
              <a:blip xmlns:r="http://schemas.openxmlformats.org/officeDocument/2006/relationships" r:embed="rId7">
                <a:alphaModFix amt="80000"/>
              </a:blip>
              <a:srcRect/>
              <a:stretch>
                <a:fillRect/>
              </a:stretch>
            </a:blipFill>
            <a:ln>
              <a:noFill/>
            </a:ln>
            <a:effectLst/>
          </c:spPr>
          <c:invertIfNegative val="0"/>
          <c:val>
            <c:numRef>
              <c:f>Sheet1!$F$2</c:f>
              <c:numCache>
                <c:formatCode>General</c:formatCode>
                <c:ptCount val="1"/>
                <c:pt idx="0">
                  <c:v>3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Sheet1!$F$1</c15:sqref>
                        </c15:formulaRef>
                      </c:ext>
                    </c:extLst>
                    <c:strCache>
                      <c:ptCount val="1"/>
                      <c:pt idx="0">
                        <c:v>Series 5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Sheet1!$A$2</c15:sqref>
                        </c15:formulaRef>
                      </c:ext>
                    </c:extLst>
                    <c:strCache>
                      <c:ptCount val="1"/>
                      <c:pt idx="0">
                        <c:v>Category 1</c:v>
                      </c:pt>
                    </c:strCache>
                  </c:strRef>
                </c15:cat>
              </c15:filteredCategoryTitle>
            </c:ext>
            <c:ext xmlns:c16="http://schemas.microsoft.com/office/drawing/2014/chart" uri="{C3380CC4-5D6E-409C-BE32-E72D297353CC}">
              <c16:uniqueId val="{00000004-CC39-43BC-ACCC-9DC78F9E46FF}"/>
            </c:ext>
          </c:extLst>
        </c:ser>
        <c:ser>
          <c:idx val="5"/>
          <c:order val="5"/>
          <c:spPr>
            <a:blipFill dpi="0" rotWithShape="1">
              <a:blip xmlns:r="http://schemas.openxmlformats.org/officeDocument/2006/relationships" r:embed="rId8">
                <a:alphaModFix amt="80000"/>
              </a:blip>
              <a:srcRect/>
              <a:stretch>
                <a:fillRect/>
              </a:stretch>
            </a:blipFill>
            <a:ln>
              <a:noFill/>
            </a:ln>
            <a:effectLst/>
          </c:spPr>
          <c:invertIfNegative val="0"/>
          <c:val>
            <c:numRef>
              <c:f>Sheet1!$G$2</c:f>
              <c:numCache>
                <c:formatCode>General</c:formatCode>
                <c:ptCount val="1"/>
                <c:pt idx="0">
                  <c:v>4.5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Sheet1!$G$1</c15:sqref>
                        </c15:formulaRef>
                      </c:ext>
                    </c:extLst>
                    <c:strCache>
                      <c:ptCount val="1"/>
                      <c:pt idx="0">
                        <c:v>Series 6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Sheet1!$A$2</c15:sqref>
                        </c15:formulaRef>
                      </c:ext>
                    </c:extLst>
                    <c:strCache>
                      <c:ptCount val="1"/>
                      <c:pt idx="0">
                        <c:v>Category 1</c:v>
                      </c:pt>
                    </c:strCache>
                  </c:strRef>
                </c15:cat>
              </c15:filteredCategoryTitle>
            </c:ext>
            <c:ext xmlns:c16="http://schemas.microsoft.com/office/drawing/2014/chart" uri="{C3380CC4-5D6E-409C-BE32-E72D297353CC}">
              <c16:uniqueId val="{00000005-CC39-43BC-ACCC-9DC78F9E46F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34"/>
        <c:axId val="720195000"/>
        <c:axId val="720193432"/>
      </c:barChart>
      <c:catAx>
        <c:axId val="7201950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cs"/>
                <a:sym typeface="字魂36号-正文宋楷" panose="02000000000000000000" pitchFamily="2" charset="-122"/>
              </a:defRPr>
            </a:pPr>
            <a:endParaRPr lang="zh-CN"/>
          </a:p>
        </c:txPr>
        <c:crossAx val="720193432"/>
        <c:crosses val="autoZero"/>
        <c:auto val="1"/>
        <c:lblAlgn val="ctr"/>
        <c:lblOffset val="100"/>
        <c:noMultiLvlLbl val="0"/>
      </c:catAx>
      <c:valAx>
        <c:axId val="720193432"/>
        <c:scaling>
          <c:orientation val="minMax"/>
          <c:max val="5"/>
          <c:min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cs"/>
                <a:sym typeface="字魂36号-正文宋楷" panose="02000000000000000000" pitchFamily="2" charset="-122"/>
              </a:defRPr>
            </a:pPr>
            <a:endParaRPr lang="zh-CN"/>
          </a:p>
        </c:txPr>
        <c:crossAx val="72019500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字魂36号-正文宋楷" panose="02000000000000000000" pitchFamily="2" charset="-122"/>
          <a:ea typeface="字魂36号-正文宋楷" panose="02000000000000000000" pitchFamily="2" charset="-122"/>
          <a:sym typeface="字魂36号-正文宋楷" panose="02000000000000000000" pitchFamily="2" charset="-122"/>
        </a:defRPr>
      </a:pPr>
      <a:endParaRPr lang="zh-CN"/>
    </a:p>
  </c:txPr>
  <c:externalData r:id="rId9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9.xml><?xml version="1.0" encoding="utf-8"?>
<cs:chartStyle xmlns:cs="http://schemas.microsoft.com/office/drawing/2012/chartStyle" xmlns:a="http://schemas.openxmlformats.org/drawingml/2006/main" id="261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pattFill prst="dkDnDiag">
        <a:fgClr>
          <a:schemeClr val="lt1">
            <a:lumMod val="95000"/>
          </a:schemeClr>
        </a:fgClr>
        <a:bgClr>
          <a:schemeClr val="lt1"/>
        </a:bgClr>
      </a:patt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5000"/>
        </a:schemeClr>
      </a:solidFill>
      <a:ln w="9525"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317500" algn="ctr" rotWithShape="0">
          <a:prstClr val="black">
            <a:alpha val="25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20000"/>
          </a:prstClr>
        </a:outerShdw>
      </a:effectLst>
      <a:scene3d>
        <a:camera prst="orthographicFront"/>
        <a:lightRig rig="threePt" dir="t"/>
      </a:scene3d>
      <a:sp3d prstMaterial="matte"/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noFill/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8000"/>
        </a:schemeClr>
      </a:solidFill>
    </cs:spPr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65000"/>
        <a:lumOff val="3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0.xml><?xml version="1.0" encoding="utf-8"?>
<cs:chartStyle xmlns:cs="http://schemas.microsoft.com/office/drawing/2012/chartStyle" xmlns:a="http://schemas.openxmlformats.org/drawingml/2006/main" id="208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 cap="none" spc="0" normalizeH="0" baseline="0"/>
  </cs:categoryAxis>
  <cs:chartArea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lt1"/>
      </a:solidFill>
      <a:ln w="1587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064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plotArea>
  <cs:plotArea3D>
    <cs:lnRef idx="0"/>
    <cs:fillRef idx="0"/>
    <cs:effectRef idx="0"/>
    <cs:fontRef idx="minor">
      <a:schemeClr val="dk1"/>
    </cs:fontRef>
    <cs:spPr>
      <a:solidFill>
        <a:schemeClr val="lt1"/>
      </a:solidFill>
    </cs:spPr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dk1">
        <a:lumMod val="50000"/>
        <a:lumOff val="50000"/>
      </a:schemeClr>
    </cs:fontRef>
    <cs:defRPr sz="2128" b="1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wall>
</cs:chartStyle>
</file>

<file path=ppt/charts/style2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2.xml><?xml version="1.0" encoding="utf-8"?>
<cs:chartStyle xmlns:cs="http://schemas.microsoft.com/office/drawing/2012/chartStyle" xmlns:a="http://schemas.openxmlformats.org/drawingml/2006/main" id="208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 cap="none" spc="0" normalizeH="0" baseline="0"/>
  </cs:categoryAxis>
  <cs:chartArea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lt1"/>
      </a:solidFill>
      <a:ln w="1587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064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plotArea>
  <cs:plotArea3D>
    <cs:lnRef idx="0"/>
    <cs:fillRef idx="0"/>
    <cs:effectRef idx="0"/>
    <cs:fontRef idx="minor">
      <a:schemeClr val="dk1"/>
    </cs:fontRef>
    <cs:spPr>
      <a:solidFill>
        <a:schemeClr val="lt1"/>
      </a:solidFill>
    </cs:spPr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dk1">
        <a:lumMod val="50000"/>
        <a:lumOff val="50000"/>
      </a:schemeClr>
    </cs:fontRef>
    <cs:defRPr sz="2128" b="1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wall>
</cs:chartStyle>
</file>

<file path=ppt/charts/style23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5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6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7.xml><?xml version="1.0" encoding="utf-8"?>
<cs:chartStyle xmlns:cs="http://schemas.microsoft.com/office/drawing/2012/chartStyle" xmlns:a="http://schemas.openxmlformats.org/drawingml/2006/main" id="26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>
          <a:alpha val="75000"/>
        </a:schemeClr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>
          <a:alpha val="75000"/>
        </a:schemeClr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>
            <a:alpha val="50000"/>
          </a:schemeClr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8.xml><?xml version="1.0" encoding="utf-8"?>
<cs:chartStyle xmlns:cs="http://schemas.microsoft.com/office/drawing/2012/chartStyle" xmlns:a="http://schemas.openxmlformats.org/drawingml/2006/main" id="31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9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0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1.xml><?xml version="1.0" encoding="utf-8"?>
<cs:chartStyle xmlns:cs="http://schemas.microsoft.com/office/drawing/2012/chartStyle" xmlns:a="http://schemas.openxmlformats.org/drawingml/2006/main" id="31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7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8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C465F9-AF5E-4250-9FCE-A520F180A044}" type="datetimeFigureOut">
              <a:rPr lang="zh-CN" altLang="en-US" smtClean="0"/>
              <a:t>2019/4/14/Sun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9D0405-299E-4F89-BEC7-3514084CCD1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84375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29CA840-DD95-4EBD-A533-7F2109AD528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36422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9D0405-299E-4F89-BEC7-3514084CCD14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76897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9D0405-299E-4F89-BEC7-3514084CCD14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7594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9D0405-299E-4F89-BEC7-3514084CCD14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94807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9D0405-299E-4F89-BEC7-3514084CCD14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05147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9D0405-299E-4F89-BEC7-3514084CCD14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16696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9D0405-299E-4F89-BEC7-3514084CCD14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86761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9D0405-299E-4F89-BEC7-3514084CCD14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15649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9D0405-299E-4F89-BEC7-3514084CCD14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65048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9D0405-299E-4F89-BEC7-3514084CCD14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33961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9D0405-299E-4F89-BEC7-3514084CCD14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85018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9D0405-299E-4F89-BEC7-3514084CCD14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965851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9D0405-299E-4F89-BEC7-3514084CCD14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154691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9D0405-299E-4F89-BEC7-3514084CCD14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535969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9D0405-299E-4F89-BEC7-3514084CCD14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572394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9D0405-299E-4F89-BEC7-3514084CCD14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508790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9D0405-299E-4F89-BEC7-3514084CCD14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138459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9D0405-299E-4F89-BEC7-3514084CCD14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46665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9D0405-299E-4F89-BEC7-3514084CCD14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99858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9D0405-299E-4F89-BEC7-3514084CCD14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13699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9D0405-299E-4F89-BEC7-3514084CCD14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17346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9D0405-299E-4F89-BEC7-3514084CCD14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91046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9D0405-299E-4F89-BEC7-3514084CCD14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92314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9D0405-299E-4F89-BEC7-3514084CCD14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58251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9D0405-299E-4F89-BEC7-3514084CCD14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30029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8BD707-D9CF-40AE-B4C6-C98DA3205C09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4/14/2019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99052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8BD707-D9CF-40AE-B4C6-C98DA3205C09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4/14/2019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75859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8BD707-D9CF-40AE-B4C6-C98DA3205C09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4/14/2019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85550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8BD707-D9CF-40AE-B4C6-C98DA3205C09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4/14/2019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179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8BD707-D9CF-40AE-B4C6-C98DA3205C09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4/14/2019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06239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8BD707-D9CF-40AE-B4C6-C98DA3205C09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4/14/2019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75162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8BD707-D9CF-40AE-B4C6-C98DA3205C09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4/14/2019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16834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8BD707-D9CF-40AE-B4C6-C98DA3205C09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4/14/2019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5991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8BD707-D9CF-40AE-B4C6-C98DA3205C09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4/14/2019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25038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8BD707-D9CF-40AE-B4C6-C98DA3205C09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4/14/2019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2948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8BD707-D9CF-40AE-B4C6-C98DA3205C09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4/14/2019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57220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4/14/2019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4/14/2019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8BD707-D9CF-40AE-B4C6-C98DA3205C09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4/14/2019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712860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2.jp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chart" Target="../charts/chart17.xml"/><Relationship Id="rId3" Type="http://schemas.openxmlformats.org/officeDocument/2006/relationships/tags" Target="../tags/tag35.xml"/><Relationship Id="rId7" Type="http://schemas.openxmlformats.org/officeDocument/2006/relationships/notesSlide" Target="../notesSlides/notesSlide10.xml"/><Relationship Id="rId2" Type="http://schemas.openxmlformats.org/officeDocument/2006/relationships/tags" Target="../tags/tag34.xml"/><Relationship Id="rId1" Type="http://schemas.openxmlformats.org/officeDocument/2006/relationships/themeOverride" Target="../theme/themeOverride9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37.xml"/><Relationship Id="rId4" Type="http://schemas.openxmlformats.org/officeDocument/2006/relationships/tags" Target="../tags/tag36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chart" Target="../charts/chart18.xml"/><Relationship Id="rId3" Type="http://schemas.openxmlformats.org/officeDocument/2006/relationships/tags" Target="../tags/tag39.xml"/><Relationship Id="rId7" Type="http://schemas.openxmlformats.org/officeDocument/2006/relationships/notesSlide" Target="../notesSlides/notesSlide11.xml"/><Relationship Id="rId2" Type="http://schemas.openxmlformats.org/officeDocument/2006/relationships/tags" Target="../tags/tag38.xml"/><Relationship Id="rId1" Type="http://schemas.openxmlformats.org/officeDocument/2006/relationships/themeOverride" Target="../theme/themeOverride10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41.xml"/><Relationship Id="rId4" Type="http://schemas.openxmlformats.org/officeDocument/2006/relationships/tags" Target="../tags/tag40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chart" Target="../charts/chart19.xml"/><Relationship Id="rId3" Type="http://schemas.openxmlformats.org/officeDocument/2006/relationships/tags" Target="../tags/tag43.xml"/><Relationship Id="rId7" Type="http://schemas.openxmlformats.org/officeDocument/2006/relationships/notesSlide" Target="../notesSlides/notesSlide12.xml"/><Relationship Id="rId2" Type="http://schemas.openxmlformats.org/officeDocument/2006/relationships/tags" Target="../tags/tag42.xml"/><Relationship Id="rId1" Type="http://schemas.openxmlformats.org/officeDocument/2006/relationships/themeOverride" Target="../theme/themeOverride11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45.xml"/><Relationship Id="rId4" Type="http://schemas.openxmlformats.org/officeDocument/2006/relationships/tags" Target="../tags/tag44.xml"/><Relationship Id="rId9" Type="http://schemas.openxmlformats.org/officeDocument/2006/relationships/chart" Target="../charts/chart20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chart" Target="../charts/chart21.xml"/><Relationship Id="rId3" Type="http://schemas.openxmlformats.org/officeDocument/2006/relationships/tags" Target="../tags/tag47.xml"/><Relationship Id="rId7" Type="http://schemas.openxmlformats.org/officeDocument/2006/relationships/notesSlide" Target="../notesSlides/notesSlide13.xml"/><Relationship Id="rId2" Type="http://schemas.openxmlformats.org/officeDocument/2006/relationships/tags" Target="../tags/tag46.xml"/><Relationship Id="rId1" Type="http://schemas.openxmlformats.org/officeDocument/2006/relationships/themeOverride" Target="../theme/themeOverride12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49.xml"/><Relationship Id="rId4" Type="http://schemas.openxmlformats.org/officeDocument/2006/relationships/tags" Target="../tags/tag48.xml"/><Relationship Id="rId9" Type="http://schemas.openxmlformats.org/officeDocument/2006/relationships/chart" Target="../charts/chart2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chart" Target="../charts/chart23.xml"/><Relationship Id="rId3" Type="http://schemas.openxmlformats.org/officeDocument/2006/relationships/tags" Target="../tags/tag51.xml"/><Relationship Id="rId7" Type="http://schemas.openxmlformats.org/officeDocument/2006/relationships/notesSlide" Target="../notesSlides/notesSlide14.xml"/><Relationship Id="rId2" Type="http://schemas.openxmlformats.org/officeDocument/2006/relationships/tags" Target="../tags/tag50.xml"/><Relationship Id="rId1" Type="http://schemas.openxmlformats.org/officeDocument/2006/relationships/themeOverride" Target="../theme/themeOverride13.xml"/><Relationship Id="rId6" Type="http://schemas.openxmlformats.org/officeDocument/2006/relationships/slideLayout" Target="../slideLayouts/slideLayout1.xml"/><Relationship Id="rId11" Type="http://schemas.openxmlformats.org/officeDocument/2006/relationships/chart" Target="../charts/chart26.xml"/><Relationship Id="rId5" Type="http://schemas.openxmlformats.org/officeDocument/2006/relationships/tags" Target="../tags/tag53.xml"/><Relationship Id="rId10" Type="http://schemas.openxmlformats.org/officeDocument/2006/relationships/chart" Target="../charts/chart25.xml"/><Relationship Id="rId4" Type="http://schemas.openxmlformats.org/officeDocument/2006/relationships/tags" Target="../tags/tag52.xml"/><Relationship Id="rId9" Type="http://schemas.openxmlformats.org/officeDocument/2006/relationships/chart" Target="../charts/chart24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chart" Target="../charts/chart27.xml"/><Relationship Id="rId3" Type="http://schemas.openxmlformats.org/officeDocument/2006/relationships/tags" Target="../tags/tag55.xml"/><Relationship Id="rId7" Type="http://schemas.openxmlformats.org/officeDocument/2006/relationships/notesSlide" Target="../notesSlides/notesSlide15.xml"/><Relationship Id="rId2" Type="http://schemas.openxmlformats.org/officeDocument/2006/relationships/tags" Target="../tags/tag54.xml"/><Relationship Id="rId1" Type="http://schemas.openxmlformats.org/officeDocument/2006/relationships/themeOverride" Target="../theme/themeOverride14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57.xml"/><Relationship Id="rId4" Type="http://schemas.openxmlformats.org/officeDocument/2006/relationships/tags" Target="../tags/tag56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chart" Target="../charts/chart28.xml"/><Relationship Id="rId3" Type="http://schemas.openxmlformats.org/officeDocument/2006/relationships/tags" Target="../tags/tag59.xml"/><Relationship Id="rId7" Type="http://schemas.openxmlformats.org/officeDocument/2006/relationships/notesSlide" Target="../notesSlides/notesSlide16.xml"/><Relationship Id="rId2" Type="http://schemas.openxmlformats.org/officeDocument/2006/relationships/tags" Target="../tags/tag58.xml"/><Relationship Id="rId1" Type="http://schemas.openxmlformats.org/officeDocument/2006/relationships/themeOverride" Target="../theme/themeOverride15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61.xml"/><Relationship Id="rId4" Type="http://schemas.openxmlformats.org/officeDocument/2006/relationships/tags" Target="../tags/tag60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chart" Target="../charts/chart29.xml"/><Relationship Id="rId3" Type="http://schemas.openxmlformats.org/officeDocument/2006/relationships/tags" Target="../tags/tag63.xml"/><Relationship Id="rId7" Type="http://schemas.openxmlformats.org/officeDocument/2006/relationships/notesSlide" Target="../notesSlides/notesSlide17.xml"/><Relationship Id="rId2" Type="http://schemas.openxmlformats.org/officeDocument/2006/relationships/tags" Target="../tags/tag62.xml"/><Relationship Id="rId1" Type="http://schemas.openxmlformats.org/officeDocument/2006/relationships/themeOverride" Target="../theme/themeOverride16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65.xml"/><Relationship Id="rId4" Type="http://schemas.openxmlformats.org/officeDocument/2006/relationships/tags" Target="../tags/tag6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tags" Target="../tags/tag67.xml"/><Relationship Id="rId7" Type="http://schemas.openxmlformats.org/officeDocument/2006/relationships/notesSlide" Target="../notesSlides/notesSlide18.xml"/><Relationship Id="rId2" Type="http://schemas.openxmlformats.org/officeDocument/2006/relationships/tags" Target="../tags/tag66.xml"/><Relationship Id="rId1" Type="http://schemas.openxmlformats.org/officeDocument/2006/relationships/themeOverride" Target="../theme/themeOverride17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69.xml"/><Relationship Id="rId4" Type="http://schemas.openxmlformats.org/officeDocument/2006/relationships/tags" Target="../tags/tag6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tags" Target="../tags/tag71.xml"/><Relationship Id="rId7" Type="http://schemas.openxmlformats.org/officeDocument/2006/relationships/notesSlide" Target="../notesSlides/notesSlide19.xml"/><Relationship Id="rId2" Type="http://schemas.openxmlformats.org/officeDocument/2006/relationships/tags" Target="../tags/tag70.xml"/><Relationship Id="rId1" Type="http://schemas.openxmlformats.org/officeDocument/2006/relationships/themeOverride" Target="../theme/themeOverride18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73.xml"/><Relationship Id="rId4" Type="http://schemas.openxmlformats.org/officeDocument/2006/relationships/tags" Target="../tags/tag7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chart" Target="../charts/chart1.xml"/><Relationship Id="rId3" Type="http://schemas.openxmlformats.org/officeDocument/2006/relationships/tags" Target="../tags/tag3.xml"/><Relationship Id="rId7" Type="http://schemas.openxmlformats.org/officeDocument/2006/relationships/notesSlide" Target="../notesSlides/notesSlide2.xml"/><Relationship Id="rId2" Type="http://schemas.openxmlformats.org/officeDocument/2006/relationships/tags" Target="../tags/tag2.xml"/><Relationship Id="rId1" Type="http://schemas.openxmlformats.org/officeDocument/2006/relationships/themeOverride" Target="../theme/themeOverride1.xml"/><Relationship Id="rId6" Type="http://schemas.openxmlformats.org/officeDocument/2006/relationships/slideLayout" Target="../slideLayouts/slideLayout1.xml"/><Relationship Id="rId11" Type="http://schemas.openxmlformats.org/officeDocument/2006/relationships/chart" Target="../charts/chart4.xml"/><Relationship Id="rId5" Type="http://schemas.openxmlformats.org/officeDocument/2006/relationships/tags" Target="../tags/tag5.xml"/><Relationship Id="rId10" Type="http://schemas.openxmlformats.org/officeDocument/2006/relationships/chart" Target="../charts/chart3.xml"/><Relationship Id="rId4" Type="http://schemas.openxmlformats.org/officeDocument/2006/relationships/tags" Target="../tags/tag4.xml"/><Relationship Id="rId9" Type="http://schemas.openxmlformats.org/officeDocument/2006/relationships/chart" Target="../charts/char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tags" Target="../tags/tag75.xml"/><Relationship Id="rId7" Type="http://schemas.openxmlformats.org/officeDocument/2006/relationships/notesSlide" Target="../notesSlides/notesSlide20.xml"/><Relationship Id="rId2" Type="http://schemas.openxmlformats.org/officeDocument/2006/relationships/tags" Target="../tags/tag74.xml"/><Relationship Id="rId1" Type="http://schemas.openxmlformats.org/officeDocument/2006/relationships/themeOverride" Target="../theme/themeOverride19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77.xml"/><Relationship Id="rId4" Type="http://schemas.openxmlformats.org/officeDocument/2006/relationships/tags" Target="../tags/tag76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chart" Target="../charts/chart30.xml"/><Relationship Id="rId3" Type="http://schemas.openxmlformats.org/officeDocument/2006/relationships/tags" Target="../tags/tag79.xml"/><Relationship Id="rId7" Type="http://schemas.openxmlformats.org/officeDocument/2006/relationships/notesSlide" Target="../notesSlides/notesSlide21.xml"/><Relationship Id="rId2" Type="http://schemas.openxmlformats.org/officeDocument/2006/relationships/tags" Target="../tags/tag78.xml"/><Relationship Id="rId1" Type="http://schemas.openxmlformats.org/officeDocument/2006/relationships/themeOverride" Target="../theme/themeOverride20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81.xml"/><Relationship Id="rId10" Type="http://schemas.openxmlformats.org/officeDocument/2006/relationships/chart" Target="../charts/chart32.xml"/><Relationship Id="rId4" Type="http://schemas.openxmlformats.org/officeDocument/2006/relationships/tags" Target="../tags/tag80.xml"/><Relationship Id="rId9" Type="http://schemas.openxmlformats.org/officeDocument/2006/relationships/chart" Target="../charts/chart31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chart" Target="../charts/chart33.xml"/><Relationship Id="rId3" Type="http://schemas.openxmlformats.org/officeDocument/2006/relationships/tags" Target="../tags/tag83.xml"/><Relationship Id="rId7" Type="http://schemas.openxmlformats.org/officeDocument/2006/relationships/notesSlide" Target="../notesSlides/notesSlide22.xml"/><Relationship Id="rId2" Type="http://schemas.openxmlformats.org/officeDocument/2006/relationships/tags" Target="../tags/tag82.xml"/><Relationship Id="rId1" Type="http://schemas.openxmlformats.org/officeDocument/2006/relationships/themeOverride" Target="../theme/themeOverride21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85.xml"/><Relationship Id="rId4" Type="http://schemas.openxmlformats.org/officeDocument/2006/relationships/tags" Target="../tags/tag84.xml"/><Relationship Id="rId9" Type="http://schemas.openxmlformats.org/officeDocument/2006/relationships/chart" Target="../charts/chart34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chart" Target="../charts/chart35.xml"/><Relationship Id="rId3" Type="http://schemas.openxmlformats.org/officeDocument/2006/relationships/tags" Target="../tags/tag87.xml"/><Relationship Id="rId7" Type="http://schemas.openxmlformats.org/officeDocument/2006/relationships/notesSlide" Target="../notesSlides/notesSlide23.xml"/><Relationship Id="rId2" Type="http://schemas.openxmlformats.org/officeDocument/2006/relationships/tags" Target="../tags/tag86.xml"/><Relationship Id="rId1" Type="http://schemas.openxmlformats.org/officeDocument/2006/relationships/themeOverride" Target="../theme/themeOverride22.xml"/><Relationship Id="rId6" Type="http://schemas.openxmlformats.org/officeDocument/2006/relationships/slideLayout" Target="../slideLayouts/slideLayout1.xml"/><Relationship Id="rId11" Type="http://schemas.openxmlformats.org/officeDocument/2006/relationships/chart" Target="../charts/chart38.xml"/><Relationship Id="rId5" Type="http://schemas.openxmlformats.org/officeDocument/2006/relationships/tags" Target="../tags/tag89.xml"/><Relationship Id="rId10" Type="http://schemas.openxmlformats.org/officeDocument/2006/relationships/chart" Target="../charts/chart37.xml"/><Relationship Id="rId4" Type="http://schemas.openxmlformats.org/officeDocument/2006/relationships/tags" Target="../tags/tag88.xml"/><Relationship Id="rId9" Type="http://schemas.openxmlformats.org/officeDocument/2006/relationships/chart" Target="../charts/chart36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chart" Target="../charts/chart39.xml"/><Relationship Id="rId3" Type="http://schemas.openxmlformats.org/officeDocument/2006/relationships/tags" Target="../tags/tag91.xml"/><Relationship Id="rId7" Type="http://schemas.openxmlformats.org/officeDocument/2006/relationships/notesSlide" Target="../notesSlides/notesSlide24.xml"/><Relationship Id="rId2" Type="http://schemas.openxmlformats.org/officeDocument/2006/relationships/tags" Target="../tags/tag90.xml"/><Relationship Id="rId1" Type="http://schemas.openxmlformats.org/officeDocument/2006/relationships/themeOverride" Target="../theme/themeOverride23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93.xml"/><Relationship Id="rId4" Type="http://schemas.openxmlformats.org/officeDocument/2006/relationships/tags" Target="../tags/tag9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chart" Target="../charts/chart5.xml"/><Relationship Id="rId3" Type="http://schemas.openxmlformats.org/officeDocument/2006/relationships/tags" Target="../tags/tag7.xml"/><Relationship Id="rId7" Type="http://schemas.openxmlformats.org/officeDocument/2006/relationships/notesSlide" Target="../notesSlides/notesSlide3.xml"/><Relationship Id="rId2" Type="http://schemas.openxmlformats.org/officeDocument/2006/relationships/tags" Target="../tags/tag6.xml"/><Relationship Id="rId1" Type="http://schemas.openxmlformats.org/officeDocument/2006/relationships/themeOverride" Target="../theme/themeOverride2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9.xml"/><Relationship Id="rId10" Type="http://schemas.openxmlformats.org/officeDocument/2006/relationships/chart" Target="../charts/chart7.xml"/><Relationship Id="rId4" Type="http://schemas.openxmlformats.org/officeDocument/2006/relationships/tags" Target="../tags/tag8.xml"/><Relationship Id="rId9" Type="http://schemas.openxmlformats.org/officeDocument/2006/relationships/chart" Target="../charts/chart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chart" Target="../charts/chart8.xml"/><Relationship Id="rId3" Type="http://schemas.openxmlformats.org/officeDocument/2006/relationships/tags" Target="../tags/tag11.xml"/><Relationship Id="rId7" Type="http://schemas.openxmlformats.org/officeDocument/2006/relationships/notesSlide" Target="../notesSlides/notesSlide4.xml"/><Relationship Id="rId2" Type="http://schemas.openxmlformats.org/officeDocument/2006/relationships/tags" Target="../tags/tag10.xml"/><Relationship Id="rId1" Type="http://schemas.openxmlformats.org/officeDocument/2006/relationships/themeOverride" Target="../theme/themeOverride3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3.xml"/><Relationship Id="rId4" Type="http://schemas.openxmlformats.org/officeDocument/2006/relationships/tags" Target="../tags/tag1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chart" Target="../charts/chart9.xml"/><Relationship Id="rId3" Type="http://schemas.openxmlformats.org/officeDocument/2006/relationships/tags" Target="../tags/tag15.xml"/><Relationship Id="rId7" Type="http://schemas.openxmlformats.org/officeDocument/2006/relationships/notesSlide" Target="../notesSlides/notesSlide5.xml"/><Relationship Id="rId2" Type="http://schemas.openxmlformats.org/officeDocument/2006/relationships/tags" Target="../tags/tag14.xml"/><Relationship Id="rId1" Type="http://schemas.openxmlformats.org/officeDocument/2006/relationships/themeOverride" Target="../theme/themeOverride4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7.xml"/><Relationship Id="rId4" Type="http://schemas.openxmlformats.org/officeDocument/2006/relationships/tags" Target="../tags/tag1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chart" Target="../charts/chart10.xml"/><Relationship Id="rId3" Type="http://schemas.openxmlformats.org/officeDocument/2006/relationships/tags" Target="../tags/tag19.xml"/><Relationship Id="rId7" Type="http://schemas.openxmlformats.org/officeDocument/2006/relationships/notesSlide" Target="../notesSlides/notesSlide6.xml"/><Relationship Id="rId2" Type="http://schemas.openxmlformats.org/officeDocument/2006/relationships/tags" Target="../tags/tag18.xml"/><Relationship Id="rId1" Type="http://schemas.openxmlformats.org/officeDocument/2006/relationships/themeOverride" Target="../theme/themeOverride5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1.xml"/><Relationship Id="rId4" Type="http://schemas.openxmlformats.org/officeDocument/2006/relationships/tags" Target="../tags/tag20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chart" Target="../charts/chart11.xml"/><Relationship Id="rId3" Type="http://schemas.openxmlformats.org/officeDocument/2006/relationships/tags" Target="../tags/tag23.xml"/><Relationship Id="rId7" Type="http://schemas.openxmlformats.org/officeDocument/2006/relationships/notesSlide" Target="../notesSlides/notesSlide7.xml"/><Relationship Id="rId2" Type="http://schemas.openxmlformats.org/officeDocument/2006/relationships/tags" Target="../tags/tag22.xml"/><Relationship Id="rId1" Type="http://schemas.openxmlformats.org/officeDocument/2006/relationships/themeOverride" Target="../theme/themeOverride6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5.xml"/><Relationship Id="rId4" Type="http://schemas.openxmlformats.org/officeDocument/2006/relationships/tags" Target="../tags/tag2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chart" Target="../charts/chart12.xml"/><Relationship Id="rId3" Type="http://schemas.openxmlformats.org/officeDocument/2006/relationships/tags" Target="../tags/tag27.xml"/><Relationship Id="rId7" Type="http://schemas.openxmlformats.org/officeDocument/2006/relationships/notesSlide" Target="../notesSlides/notesSlide8.xml"/><Relationship Id="rId2" Type="http://schemas.openxmlformats.org/officeDocument/2006/relationships/tags" Target="../tags/tag26.xml"/><Relationship Id="rId1" Type="http://schemas.openxmlformats.org/officeDocument/2006/relationships/themeOverride" Target="../theme/themeOverride7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9.xml"/><Relationship Id="rId10" Type="http://schemas.openxmlformats.org/officeDocument/2006/relationships/chart" Target="../charts/chart14.xml"/><Relationship Id="rId4" Type="http://schemas.openxmlformats.org/officeDocument/2006/relationships/tags" Target="../tags/tag28.xml"/><Relationship Id="rId9" Type="http://schemas.openxmlformats.org/officeDocument/2006/relationships/chart" Target="../charts/chart1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chart" Target="../charts/chart15.xml"/><Relationship Id="rId3" Type="http://schemas.openxmlformats.org/officeDocument/2006/relationships/tags" Target="../tags/tag31.xml"/><Relationship Id="rId7" Type="http://schemas.openxmlformats.org/officeDocument/2006/relationships/notesSlide" Target="../notesSlides/notesSlide9.xml"/><Relationship Id="rId2" Type="http://schemas.openxmlformats.org/officeDocument/2006/relationships/tags" Target="../tags/tag30.xml"/><Relationship Id="rId1" Type="http://schemas.openxmlformats.org/officeDocument/2006/relationships/themeOverride" Target="../theme/themeOverride8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9" Type="http://schemas.openxmlformats.org/officeDocument/2006/relationships/chart" Target="../charts/char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背景音乐01 (1)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609600" y="914400"/>
            <a:ext cx="487363" cy="48736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9308"/>
            <a:ext cx="12192000" cy="10351008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3238500" y="1143000"/>
            <a:ext cx="5715000" cy="4572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字魂36号-正文宋楷" panose="02000000000000000000" pitchFamily="2" charset="-122"/>
              <a:ea typeface="字魂36号-正文宋楷" panose="02000000000000000000" pitchFamily="2" charset="-122"/>
              <a:cs typeface="+mn-cs"/>
              <a:sym typeface="字魂36号-正文宋楷" panose="02000000000000000000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238500" y="3124200"/>
            <a:ext cx="59436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zh-CN" altLang="en-US" sz="6000">
                <a:solidFill>
                  <a:srgbClr val="000000"/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数据分析可视化图表</a:t>
            </a:r>
            <a:endParaRPr kumimoji="0" lang="zh-CN" altLang="en-US" sz="6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字魂36号-正文宋楷" panose="02000000000000000000" pitchFamily="2" charset="-122"/>
              <a:ea typeface="字魂36号-正文宋楷" panose="02000000000000000000" pitchFamily="2" charset="-122"/>
              <a:cs typeface="+mn-cs"/>
              <a:sym typeface="字魂36号-正文宋楷" panose="02000000000000000000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572000" y="1905000"/>
            <a:ext cx="3581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cs"/>
                <a:sym typeface="字魂36号-正文宋楷" panose="02000000000000000000" pitchFamily="2" charset="-122"/>
              </a:rPr>
              <a:t>低饱和多彩</a:t>
            </a:r>
            <a:endParaRPr kumimoji="0" lang="zh-CN" altLang="en-US" sz="4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字魂36号-正文宋楷" panose="02000000000000000000" pitchFamily="2" charset="-122"/>
              <a:ea typeface="字魂36号-正文宋楷" panose="02000000000000000000" pitchFamily="2" charset="-122"/>
              <a:cs typeface="+mn-cs"/>
              <a:sym typeface="字魂36号-正文宋楷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62270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14478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魂36号-正文宋楷" panose="02000000000000000000" pitchFamily="2" charset="-122"/>
              <a:ea typeface="字魂36号-正文宋楷" panose="02000000000000000000" pitchFamily="2" charset="-122"/>
              <a:sym typeface="字魂36号-正文宋楷" panose="02000000000000000000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429000" y="308401"/>
            <a:ext cx="6934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 smtClean="0">
                <a:solidFill>
                  <a:schemeClr val="bg1"/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数据分析可视化图表</a:t>
            </a:r>
            <a:endParaRPr lang="zh-CN" altLang="en-US" sz="4800" dirty="0">
              <a:solidFill>
                <a:schemeClr val="bg1"/>
              </a:solidFill>
              <a:latin typeface="字魂36号-正文宋楷" panose="02000000000000000000" pitchFamily="2" charset="-122"/>
              <a:ea typeface="字魂36号-正文宋楷" panose="02000000000000000000" pitchFamily="2" charset="-122"/>
              <a:sym typeface="字魂36号-正文宋楷" panose="02000000000000000000" pitchFamily="2" charset="-122"/>
            </a:endParaRP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482600" y="6466112"/>
            <a:ext cx="2743200" cy="281437"/>
          </a:xfrm>
        </p:spPr>
        <p:txBody>
          <a:bodyPr/>
          <a:lstStyle>
            <a:lvl1pPr>
              <a:defRPr>
                <a:solidFill>
                  <a:srgbClr val="576973"/>
                </a:solidFill>
              </a:defRPr>
            </a:lvl1pPr>
          </a:lstStyle>
          <a:p>
            <a:r>
              <a:rPr lang="en-US" dirty="0" smtClean="0"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your date here</a:t>
            </a:r>
            <a:endParaRPr lang="en-US" dirty="0">
              <a:latin typeface="字魂36号-正文宋楷" panose="02000000000000000000" pitchFamily="2" charset="-122"/>
              <a:ea typeface="字魂36号-正文宋楷" panose="02000000000000000000" pitchFamily="2" charset="-122"/>
              <a:sym typeface="字魂36号-正文宋楷" panose="02000000000000000000" pitchFamily="2" charset="-122"/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038600" y="6466112"/>
            <a:ext cx="4114800" cy="281437"/>
          </a:xfrm>
        </p:spPr>
        <p:txBody>
          <a:bodyPr/>
          <a:lstStyle>
            <a:lvl1pPr>
              <a:defRPr>
                <a:solidFill>
                  <a:srgbClr val="576973"/>
                </a:solidFill>
              </a:defRPr>
            </a:lvl1pPr>
          </a:lstStyle>
          <a:p>
            <a:r>
              <a:rPr lang="zh-CN" altLang="en-US" dirty="0" smtClean="0"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在此填写您的备注</a:t>
            </a:r>
            <a:endParaRPr lang="en-US" dirty="0">
              <a:latin typeface="字魂36号-正文宋楷" panose="02000000000000000000" pitchFamily="2" charset="-122"/>
              <a:ea typeface="字魂36号-正文宋楷" panose="02000000000000000000" pitchFamily="2" charset="-122"/>
              <a:sym typeface="字魂36号-正文宋楷" panose="02000000000000000000" pitchFamily="2" charset="-122"/>
            </a:endParaRP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966201" y="6466112"/>
            <a:ext cx="2743200" cy="281437"/>
          </a:xfrm>
        </p:spPr>
        <p:txBody>
          <a:bodyPr/>
          <a:lstStyle>
            <a:lvl1pPr algn="r">
              <a:defRPr>
                <a:solidFill>
                  <a:srgbClr val="576973"/>
                </a:solidFill>
              </a:defRPr>
            </a:lvl1pPr>
          </a:lstStyle>
          <a:p>
            <a:fld id="{6E18DBF4-37B7-4C4F-9728-A1C100B177EE}" type="slidenum">
              <a:rPr lang="en-US" smtClean="0"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pPr/>
              <a:t>10</a:t>
            </a:fld>
            <a:endParaRPr lang="en-US" dirty="0">
              <a:latin typeface="字魂36号-正文宋楷" panose="02000000000000000000" pitchFamily="2" charset="-122"/>
              <a:ea typeface="字魂36号-正文宋楷" panose="02000000000000000000" pitchFamily="2" charset="-122"/>
              <a:sym typeface="字魂36号-正文宋楷" panose="02000000000000000000" pitchFamily="2" charset="-122"/>
            </a:endParaRPr>
          </a:p>
        </p:txBody>
      </p:sp>
      <p:grpSp>
        <p:nvGrpSpPr>
          <p:cNvPr id="9" name="Group 12"/>
          <p:cNvGrpSpPr/>
          <p:nvPr>
            <p:custDataLst>
              <p:tags r:id="rId5"/>
            </p:custDataLst>
          </p:nvPr>
        </p:nvGrpSpPr>
        <p:grpSpPr>
          <a:xfrm>
            <a:off x="0" y="6766560"/>
            <a:ext cx="12192000" cy="91440"/>
            <a:chOff x="0" y="4480421"/>
            <a:chExt cx="12192000" cy="91440"/>
          </a:xfrm>
        </p:grpSpPr>
        <p:sp>
          <p:nvSpPr>
            <p:cNvPr id="10" name="Rectangle 13"/>
            <p:cNvSpPr/>
            <p:nvPr userDrawn="1"/>
          </p:nvSpPr>
          <p:spPr>
            <a:xfrm>
              <a:off x="0" y="4480421"/>
              <a:ext cx="2439924" cy="914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endParaRPr>
            </a:p>
          </p:txBody>
        </p:sp>
        <p:sp>
          <p:nvSpPr>
            <p:cNvPr id="11" name="Rectangle 14"/>
            <p:cNvSpPr/>
            <p:nvPr userDrawn="1"/>
          </p:nvSpPr>
          <p:spPr>
            <a:xfrm>
              <a:off x="2439924" y="4480421"/>
              <a:ext cx="2439924" cy="9144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endParaRPr>
            </a:p>
          </p:txBody>
        </p:sp>
        <p:sp>
          <p:nvSpPr>
            <p:cNvPr id="12" name="Rectangle 21"/>
            <p:cNvSpPr/>
            <p:nvPr userDrawn="1"/>
          </p:nvSpPr>
          <p:spPr>
            <a:xfrm>
              <a:off x="4879848" y="4480421"/>
              <a:ext cx="2439924" cy="9144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endParaRPr>
            </a:p>
          </p:txBody>
        </p:sp>
        <p:sp>
          <p:nvSpPr>
            <p:cNvPr id="13" name="Rectangle 22"/>
            <p:cNvSpPr/>
            <p:nvPr userDrawn="1"/>
          </p:nvSpPr>
          <p:spPr>
            <a:xfrm>
              <a:off x="7319772" y="4480421"/>
              <a:ext cx="2439924" cy="914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endParaRPr>
            </a:p>
          </p:txBody>
        </p:sp>
        <p:sp>
          <p:nvSpPr>
            <p:cNvPr id="14" name="Rectangle 23"/>
            <p:cNvSpPr/>
            <p:nvPr userDrawn="1"/>
          </p:nvSpPr>
          <p:spPr>
            <a:xfrm>
              <a:off x="9759696" y="4480421"/>
              <a:ext cx="2432304" cy="914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endParaRPr>
            </a:p>
          </p:txBody>
        </p:sp>
      </p:grpSp>
      <p:grpSp>
        <p:nvGrpSpPr>
          <p:cNvPr id="17" name="Group 10"/>
          <p:cNvGrpSpPr/>
          <p:nvPr/>
        </p:nvGrpSpPr>
        <p:grpSpPr>
          <a:xfrm>
            <a:off x="584200" y="4758809"/>
            <a:ext cx="1401432" cy="1489591"/>
            <a:chOff x="584200" y="4758809"/>
            <a:chExt cx="1401432" cy="1489591"/>
          </a:xfrm>
        </p:grpSpPr>
        <p:sp>
          <p:nvSpPr>
            <p:cNvPr id="18" name="Rectangle 16"/>
            <p:cNvSpPr/>
            <p:nvPr/>
          </p:nvSpPr>
          <p:spPr>
            <a:xfrm>
              <a:off x="584200" y="4762500"/>
              <a:ext cx="381000" cy="381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endParaRPr>
            </a:p>
          </p:txBody>
        </p:sp>
        <p:sp>
          <p:nvSpPr>
            <p:cNvPr id="19" name="Rectangle 17"/>
            <p:cNvSpPr/>
            <p:nvPr/>
          </p:nvSpPr>
          <p:spPr>
            <a:xfrm>
              <a:off x="584200" y="5314950"/>
              <a:ext cx="381000" cy="381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endParaRPr>
            </a:p>
          </p:txBody>
        </p:sp>
        <p:sp>
          <p:nvSpPr>
            <p:cNvPr id="20" name="Rectangle 18"/>
            <p:cNvSpPr/>
            <p:nvPr/>
          </p:nvSpPr>
          <p:spPr>
            <a:xfrm>
              <a:off x="584200" y="5867400"/>
              <a:ext cx="381000" cy="381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endParaRPr>
            </a:p>
          </p:txBody>
        </p:sp>
        <p:sp>
          <p:nvSpPr>
            <p:cNvPr id="21" name="TextBox 19"/>
            <p:cNvSpPr txBox="1"/>
            <p:nvPr/>
          </p:nvSpPr>
          <p:spPr>
            <a:xfrm>
              <a:off x="1231900" y="4758809"/>
              <a:ext cx="7537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smtClean="0">
                  <a:latin typeface="字魂36号-正文宋楷" panose="02000000000000000000" pitchFamily="2" charset="-122"/>
                  <a:ea typeface="字魂36号-正文宋楷" panose="02000000000000000000" pitchFamily="2" charset="-122"/>
                  <a:sym typeface="字魂36号-正文宋楷" panose="02000000000000000000" pitchFamily="2" charset="-122"/>
                </a:rPr>
                <a:t>Item 1</a:t>
              </a:r>
              <a:endParaRPr lang="en-US" b="1"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endParaRPr>
            </a:p>
          </p:txBody>
        </p:sp>
        <p:sp>
          <p:nvSpPr>
            <p:cNvPr id="22" name="TextBox 20"/>
            <p:cNvSpPr txBox="1"/>
            <p:nvPr/>
          </p:nvSpPr>
          <p:spPr>
            <a:xfrm>
              <a:off x="1231900" y="5315763"/>
              <a:ext cx="7537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smtClean="0">
                  <a:latin typeface="字魂36号-正文宋楷" panose="02000000000000000000" pitchFamily="2" charset="-122"/>
                  <a:ea typeface="字魂36号-正文宋楷" panose="02000000000000000000" pitchFamily="2" charset="-122"/>
                  <a:sym typeface="字魂36号-正文宋楷" panose="02000000000000000000" pitchFamily="2" charset="-122"/>
                </a:rPr>
                <a:t>Item 2</a:t>
              </a:r>
              <a:endParaRPr lang="en-US" b="1"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endParaRPr>
            </a:p>
          </p:txBody>
        </p:sp>
        <p:sp>
          <p:nvSpPr>
            <p:cNvPr id="23" name="TextBox 21"/>
            <p:cNvSpPr txBox="1"/>
            <p:nvPr/>
          </p:nvSpPr>
          <p:spPr>
            <a:xfrm>
              <a:off x="1231900" y="5872718"/>
              <a:ext cx="7537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smtClean="0">
                  <a:latin typeface="字魂36号-正文宋楷" panose="02000000000000000000" pitchFamily="2" charset="-122"/>
                  <a:ea typeface="字魂36号-正文宋楷" panose="02000000000000000000" pitchFamily="2" charset="-122"/>
                  <a:sym typeface="字魂36号-正文宋楷" panose="02000000000000000000" pitchFamily="2" charset="-122"/>
                </a:rPr>
                <a:t>Item 3</a:t>
              </a:r>
              <a:endParaRPr lang="en-US" b="1"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endParaRPr>
            </a:p>
          </p:txBody>
        </p:sp>
      </p:grpSp>
      <p:graphicFrame>
        <p:nvGraphicFramePr>
          <p:cNvPr id="24" name="Chart Placeholder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30468814"/>
              </p:ext>
            </p:extLst>
          </p:nvPr>
        </p:nvGraphicFramePr>
        <p:xfrm>
          <a:off x="4872038" y="1701800"/>
          <a:ext cx="6837362" cy="43561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grpSp>
        <p:nvGrpSpPr>
          <p:cNvPr id="25" name="Group 22"/>
          <p:cNvGrpSpPr/>
          <p:nvPr/>
        </p:nvGrpSpPr>
        <p:grpSpPr>
          <a:xfrm>
            <a:off x="3022142" y="4758809"/>
            <a:ext cx="1401432" cy="1489591"/>
            <a:chOff x="584200" y="4758809"/>
            <a:chExt cx="1401432" cy="1489591"/>
          </a:xfrm>
        </p:grpSpPr>
        <p:sp>
          <p:nvSpPr>
            <p:cNvPr id="26" name="Rectangle 23"/>
            <p:cNvSpPr/>
            <p:nvPr/>
          </p:nvSpPr>
          <p:spPr>
            <a:xfrm>
              <a:off x="584200" y="4762500"/>
              <a:ext cx="381000" cy="381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endParaRPr>
            </a:p>
          </p:txBody>
        </p:sp>
        <p:sp>
          <p:nvSpPr>
            <p:cNvPr id="27" name="Rectangle 24"/>
            <p:cNvSpPr/>
            <p:nvPr/>
          </p:nvSpPr>
          <p:spPr>
            <a:xfrm>
              <a:off x="584200" y="5314950"/>
              <a:ext cx="381000" cy="381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endParaRPr>
            </a:p>
          </p:txBody>
        </p:sp>
        <p:sp>
          <p:nvSpPr>
            <p:cNvPr id="28" name="Rectangle 25"/>
            <p:cNvSpPr/>
            <p:nvPr/>
          </p:nvSpPr>
          <p:spPr>
            <a:xfrm>
              <a:off x="584200" y="5867400"/>
              <a:ext cx="381000" cy="3810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endParaRPr>
            </a:p>
          </p:txBody>
        </p:sp>
        <p:sp>
          <p:nvSpPr>
            <p:cNvPr id="29" name="TextBox 26"/>
            <p:cNvSpPr txBox="1"/>
            <p:nvPr/>
          </p:nvSpPr>
          <p:spPr>
            <a:xfrm>
              <a:off x="1231900" y="4758809"/>
              <a:ext cx="7537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smtClean="0">
                  <a:latin typeface="字魂36号-正文宋楷" panose="02000000000000000000" pitchFamily="2" charset="-122"/>
                  <a:ea typeface="字魂36号-正文宋楷" panose="02000000000000000000" pitchFamily="2" charset="-122"/>
                  <a:sym typeface="字魂36号-正文宋楷" panose="02000000000000000000" pitchFamily="2" charset="-122"/>
                </a:rPr>
                <a:t>Item 1</a:t>
              </a:r>
              <a:endParaRPr lang="en-US" b="1"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endParaRPr>
            </a:p>
          </p:txBody>
        </p:sp>
        <p:sp>
          <p:nvSpPr>
            <p:cNvPr id="30" name="TextBox 27"/>
            <p:cNvSpPr txBox="1"/>
            <p:nvPr/>
          </p:nvSpPr>
          <p:spPr>
            <a:xfrm>
              <a:off x="1231900" y="5315763"/>
              <a:ext cx="7537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smtClean="0">
                  <a:latin typeface="字魂36号-正文宋楷" panose="02000000000000000000" pitchFamily="2" charset="-122"/>
                  <a:ea typeface="字魂36号-正文宋楷" panose="02000000000000000000" pitchFamily="2" charset="-122"/>
                  <a:sym typeface="字魂36号-正文宋楷" panose="02000000000000000000" pitchFamily="2" charset="-122"/>
                </a:rPr>
                <a:t>Item 2</a:t>
              </a:r>
              <a:endParaRPr lang="en-US" b="1"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endParaRPr>
            </a:p>
          </p:txBody>
        </p:sp>
        <p:sp>
          <p:nvSpPr>
            <p:cNvPr id="31" name="TextBox 28"/>
            <p:cNvSpPr txBox="1"/>
            <p:nvPr/>
          </p:nvSpPr>
          <p:spPr>
            <a:xfrm>
              <a:off x="1231900" y="5872718"/>
              <a:ext cx="7537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smtClean="0">
                  <a:latin typeface="字魂36号-正文宋楷" panose="02000000000000000000" pitchFamily="2" charset="-122"/>
                  <a:ea typeface="字魂36号-正文宋楷" panose="02000000000000000000" pitchFamily="2" charset="-122"/>
                  <a:sym typeface="字魂36号-正文宋楷" panose="02000000000000000000" pitchFamily="2" charset="-122"/>
                </a:rPr>
                <a:t>Item 3</a:t>
              </a:r>
              <a:endParaRPr lang="en-US" b="1"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endParaRPr>
            </a:p>
          </p:txBody>
        </p:sp>
      </p:grpSp>
      <p:sp>
        <p:nvSpPr>
          <p:cNvPr id="32" name="Oval 11"/>
          <p:cNvSpPr/>
          <p:nvPr/>
        </p:nvSpPr>
        <p:spPr>
          <a:xfrm>
            <a:off x="7347478" y="3128969"/>
            <a:ext cx="1906054" cy="1906054"/>
          </a:xfrm>
          <a:prstGeom prst="ellipse">
            <a:avLst/>
          </a:prstGeom>
          <a:solidFill>
            <a:schemeClr val="bg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字魂36号-正文宋楷" panose="02000000000000000000" pitchFamily="2" charset="-122"/>
              <a:ea typeface="字魂36号-正文宋楷" panose="02000000000000000000" pitchFamily="2" charset="-122"/>
              <a:sym typeface="字魂36号-正文宋楷" panose="02000000000000000000" pitchFamily="2" charset="-122"/>
            </a:endParaRPr>
          </a:p>
        </p:txBody>
      </p:sp>
      <p:sp>
        <p:nvSpPr>
          <p:cNvPr id="33" name="Text Placeholder 14"/>
          <p:cNvSpPr txBox="1">
            <a:spLocks/>
          </p:cNvSpPr>
          <p:nvPr/>
        </p:nvSpPr>
        <p:spPr>
          <a:xfrm>
            <a:off x="482600" y="2257196"/>
            <a:ext cx="4026883" cy="23148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rgbClr val="47464B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7464B"/>
                </a:solidFill>
                <a:effectLst/>
                <a:uLnTx/>
                <a:uFillTx/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千图网</a:t>
            </a:r>
            <a:r>
              <a:rPr kumimoji="0" lang="en-US" altLang="zh-CN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7464B"/>
                </a:solidFill>
                <a:effectLst/>
                <a:uLnTx/>
                <a:uFillTx/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(www.58pic.com) </a:t>
            </a:r>
            <a:r>
              <a:rPr kumimoji="0" lang="zh-CN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7464B"/>
                </a:solidFill>
                <a:effectLst/>
                <a:uLnTx/>
                <a:uFillTx/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是专注免费设计素材下载的网站</a:t>
            </a:r>
            <a:r>
              <a:rPr kumimoji="0" lang="en-US" altLang="zh-CN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7464B"/>
                </a:solidFill>
                <a:effectLst/>
                <a:uLnTx/>
                <a:uFillTx/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!</a:t>
            </a:r>
            <a:r>
              <a:rPr kumimoji="0" lang="zh-CN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7464B"/>
                </a:solidFill>
                <a:effectLst/>
                <a:uLnTx/>
                <a:uFillTx/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提供矢量图素材</a:t>
            </a:r>
            <a:r>
              <a:rPr kumimoji="0" lang="en-US" altLang="zh-CN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7464B"/>
                </a:solidFill>
                <a:effectLst/>
                <a:uLnTx/>
                <a:uFillTx/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,</a:t>
            </a:r>
            <a:r>
              <a:rPr kumimoji="0" lang="zh-CN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7464B"/>
                </a:solidFill>
                <a:effectLst/>
                <a:uLnTx/>
                <a:uFillTx/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矢量背景图片</a:t>
            </a:r>
            <a:r>
              <a:rPr kumimoji="0" lang="en-US" altLang="zh-CN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7464B"/>
                </a:solidFill>
                <a:effectLst/>
                <a:uLnTx/>
                <a:uFillTx/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,</a:t>
            </a:r>
            <a:r>
              <a:rPr kumimoji="0" lang="zh-CN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7464B"/>
                </a:solidFill>
                <a:effectLst/>
                <a:uLnTx/>
                <a:uFillTx/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矢量图库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47464B"/>
              </a:solidFill>
              <a:effectLst/>
              <a:uLnTx/>
              <a:uFillTx/>
              <a:latin typeface="字魂36号-正文宋楷" panose="02000000000000000000" pitchFamily="2" charset="-122"/>
              <a:ea typeface="字魂36号-正文宋楷" panose="02000000000000000000" pitchFamily="2" charset="-122"/>
              <a:sym typeface="字魂36号-正文宋楷" panose="02000000000000000000" pitchFamily="2" charset="-122"/>
            </a:endParaRPr>
          </a:p>
        </p:txBody>
      </p:sp>
      <p:sp>
        <p:nvSpPr>
          <p:cNvPr id="34" name="Text Placeholder 15"/>
          <p:cNvSpPr txBox="1">
            <a:spLocks/>
          </p:cNvSpPr>
          <p:nvPr/>
        </p:nvSpPr>
        <p:spPr>
          <a:xfrm>
            <a:off x="482599" y="1697184"/>
            <a:ext cx="4026883" cy="433965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400" b="1" kern="1200" cap="all" baseline="0">
                <a:solidFill>
                  <a:srgbClr val="47464B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2400" b="1" i="0" u="none" strike="noStrike" kern="1200" cap="all" spc="0" normalizeH="0" baseline="0" noProof="0" dirty="0" smtClean="0">
                <a:ln>
                  <a:noFill/>
                </a:ln>
                <a:solidFill>
                  <a:srgbClr val="47464B"/>
                </a:solidFill>
                <a:effectLst/>
                <a:uLnTx/>
                <a:uFillTx/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在此填写您的标题</a:t>
            </a:r>
            <a:endParaRPr kumimoji="0" lang="en-US" sz="2400" b="1" i="0" u="none" strike="noStrike" kern="1200" cap="all" spc="0" normalizeH="0" baseline="0" noProof="0" dirty="0">
              <a:ln>
                <a:noFill/>
              </a:ln>
              <a:solidFill>
                <a:srgbClr val="47464B"/>
              </a:solidFill>
              <a:effectLst/>
              <a:uLnTx/>
              <a:uFillTx/>
              <a:latin typeface="字魂36号-正文宋楷" panose="02000000000000000000" pitchFamily="2" charset="-122"/>
              <a:ea typeface="字魂36号-正文宋楷" panose="02000000000000000000" pitchFamily="2" charset="-122"/>
              <a:sym typeface="字魂36号-正文宋楷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09258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14478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魂36号-正文宋楷" panose="02000000000000000000" pitchFamily="2" charset="-122"/>
              <a:ea typeface="字魂36号-正文宋楷" panose="02000000000000000000" pitchFamily="2" charset="-122"/>
              <a:sym typeface="字魂36号-正文宋楷" panose="02000000000000000000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429000" y="308401"/>
            <a:ext cx="6934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 smtClean="0">
                <a:solidFill>
                  <a:schemeClr val="bg1"/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数据分析可视化图表</a:t>
            </a:r>
            <a:endParaRPr lang="zh-CN" altLang="en-US" sz="4800" dirty="0">
              <a:solidFill>
                <a:schemeClr val="bg1"/>
              </a:solidFill>
              <a:latin typeface="字魂36号-正文宋楷" panose="02000000000000000000" pitchFamily="2" charset="-122"/>
              <a:ea typeface="字魂36号-正文宋楷" panose="02000000000000000000" pitchFamily="2" charset="-122"/>
              <a:sym typeface="字魂36号-正文宋楷" panose="02000000000000000000" pitchFamily="2" charset="-122"/>
            </a:endParaRP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482600" y="6466112"/>
            <a:ext cx="2743200" cy="281437"/>
          </a:xfrm>
        </p:spPr>
        <p:txBody>
          <a:bodyPr/>
          <a:lstStyle>
            <a:lvl1pPr>
              <a:defRPr>
                <a:solidFill>
                  <a:srgbClr val="576973"/>
                </a:solidFill>
              </a:defRPr>
            </a:lvl1pPr>
          </a:lstStyle>
          <a:p>
            <a:r>
              <a:rPr lang="en-US" dirty="0" smtClean="0"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your date here</a:t>
            </a:r>
            <a:endParaRPr lang="en-US" dirty="0">
              <a:latin typeface="字魂36号-正文宋楷" panose="02000000000000000000" pitchFamily="2" charset="-122"/>
              <a:ea typeface="字魂36号-正文宋楷" panose="02000000000000000000" pitchFamily="2" charset="-122"/>
              <a:sym typeface="字魂36号-正文宋楷" panose="02000000000000000000" pitchFamily="2" charset="-122"/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038600" y="6466112"/>
            <a:ext cx="4114800" cy="281437"/>
          </a:xfrm>
        </p:spPr>
        <p:txBody>
          <a:bodyPr/>
          <a:lstStyle>
            <a:lvl1pPr>
              <a:defRPr>
                <a:solidFill>
                  <a:srgbClr val="576973"/>
                </a:solidFill>
              </a:defRPr>
            </a:lvl1pPr>
          </a:lstStyle>
          <a:p>
            <a:r>
              <a:rPr lang="zh-CN" altLang="en-US" dirty="0" smtClean="0"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在此填写您的备注</a:t>
            </a:r>
            <a:endParaRPr lang="en-US" dirty="0">
              <a:latin typeface="字魂36号-正文宋楷" panose="02000000000000000000" pitchFamily="2" charset="-122"/>
              <a:ea typeface="字魂36号-正文宋楷" panose="02000000000000000000" pitchFamily="2" charset="-122"/>
              <a:sym typeface="字魂36号-正文宋楷" panose="02000000000000000000" pitchFamily="2" charset="-122"/>
            </a:endParaRP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966201" y="6466112"/>
            <a:ext cx="2743200" cy="281437"/>
          </a:xfrm>
        </p:spPr>
        <p:txBody>
          <a:bodyPr/>
          <a:lstStyle>
            <a:lvl1pPr algn="r">
              <a:defRPr>
                <a:solidFill>
                  <a:srgbClr val="576973"/>
                </a:solidFill>
              </a:defRPr>
            </a:lvl1pPr>
          </a:lstStyle>
          <a:p>
            <a:fld id="{6E18DBF4-37B7-4C4F-9728-A1C100B177EE}" type="slidenum">
              <a:rPr lang="en-US" smtClean="0"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pPr/>
              <a:t>11</a:t>
            </a:fld>
            <a:endParaRPr lang="en-US" dirty="0">
              <a:latin typeface="字魂36号-正文宋楷" panose="02000000000000000000" pitchFamily="2" charset="-122"/>
              <a:ea typeface="字魂36号-正文宋楷" panose="02000000000000000000" pitchFamily="2" charset="-122"/>
              <a:sym typeface="字魂36号-正文宋楷" panose="02000000000000000000" pitchFamily="2" charset="-122"/>
            </a:endParaRPr>
          </a:p>
        </p:txBody>
      </p:sp>
      <p:grpSp>
        <p:nvGrpSpPr>
          <p:cNvPr id="9" name="Group 12"/>
          <p:cNvGrpSpPr/>
          <p:nvPr>
            <p:custDataLst>
              <p:tags r:id="rId5"/>
            </p:custDataLst>
          </p:nvPr>
        </p:nvGrpSpPr>
        <p:grpSpPr>
          <a:xfrm>
            <a:off x="0" y="6766560"/>
            <a:ext cx="12192000" cy="91440"/>
            <a:chOff x="0" y="4480421"/>
            <a:chExt cx="12192000" cy="91440"/>
          </a:xfrm>
        </p:grpSpPr>
        <p:sp>
          <p:nvSpPr>
            <p:cNvPr id="10" name="Rectangle 13"/>
            <p:cNvSpPr/>
            <p:nvPr userDrawn="1"/>
          </p:nvSpPr>
          <p:spPr>
            <a:xfrm>
              <a:off x="0" y="4480421"/>
              <a:ext cx="2439924" cy="914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endParaRPr>
            </a:p>
          </p:txBody>
        </p:sp>
        <p:sp>
          <p:nvSpPr>
            <p:cNvPr id="11" name="Rectangle 14"/>
            <p:cNvSpPr/>
            <p:nvPr userDrawn="1"/>
          </p:nvSpPr>
          <p:spPr>
            <a:xfrm>
              <a:off x="2439924" y="4480421"/>
              <a:ext cx="2439924" cy="9144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endParaRPr>
            </a:p>
          </p:txBody>
        </p:sp>
        <p:sp>
          <p:nvSpPr>
            <p:cNvPr id="12" name="Rectangle 21"/>
            <p:cNvSpPr/>
            <p:nvPr userDrawn="1"/>
          </p:nvSpPr>
          <p:spPr>
            <a:xfrm>
              <a:off x="4879848" y="4480421"/>
              <a:ext cx="2439924" cy="9144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endParaRPr>
            </a:p>
          </p:txBody>
        </p:sp>
        <p:sp>
          <p:nvSpPr>
            <p:cNvPr id="13" name="Rectangle 22"/>
            <p:cNvSpPr/>
            <p:nvPr userDrawn="1"/>
          </p:nvSpPr>
          <p:spPr>
            <a:xfrm>
              <a:off x="7319772" y="4480421"/>
              <a:ext cx="2439924" cy="914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endParaRPr>
            </a:p>
          </p:txBody>
        </p:sp>
        <p:sp>
          <p:nvSpPr>
            <p:cNvPr id="14" name="Rectangle 23"/>
            <p:cNvSpPr/>
            <p:nvPr userDrawn="1"/>
          </p:nvSpPr>
          <p:spPr>
            <a:xfrm>
              <a:off x="9759696" y="4480421"/>
              <a:ext cx="2432304" cy="914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endParaRPr>
            </a:p>
          </p:txBody>
        </p:sp>
      </p:grpSp>
      <p:graphicFrame>
        <p:nvGraphicFramePr>
          <p:cNvPr id="15" name="Chart Placeholder 1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74067591"/>
              </p:ext>
            </p:extLst>
          </p:nvPr>
        </p:nvGraphicFramePr>
        <p:xfrm>
          <a:off x="4872038" y="1701800"/>
          <a:ext cx="6837362" cy="43561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sp>
        <p:nvSpPr>
          <p:cNvPr id="16" name="Rectangle 16"/>
          <p:cNvSpPr/>
          <p:nvPr/>
        </p:nvSpPr>
        <p:spPr>
          <a:xfrm>
            <a:off x="584200" y="4762500"/>
            <a:ext cx="381000" cy="381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字魂36号-正文宋楷" panose="02000000000000000000" pitchFamily="2" charset="-122"/>
              <a:ea typeface="字魂36号-正文宋楷" panose="02000000000000000000" pitchFamily="2" charset="-122"/>
              <a:sym typeface="字魂36号-正文宋楷" panose="02000000000000000000" pitchFamily="2" charset="-122"/>
            </a:endParaRPr>
          </a:p>
        </p:txBody>
      </p:sp>
      <p:sp>
        <p:nvSpPr>
          <p:cNvPr id="17" name="Rectangle 17"/>
          <p:cNvSpPr/>
          <p:nvPr/>
        </p:nvSpPr>
        <p:spPr>
          <a:xfrm>
            <a:off x="584200" y="5314950"/>
            <a:ext cx="381000" cy="381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字魂36号-正文宋楷" panose="02000000000000000000" pitchFamily="2" charset="-122"/>
              <a:ea typeface="字魂36号-正文宋楷" panose="02000000000000000000" pitchFamily="2" charset="-122"/>
              <a:sym typeface="字魂36号-正文宋楷" panose="02000000000000000000" pitchFamily="2" charset="-122"/>
            </a:endParaRPr>
          </a:p>
        </p:txBody>
      </p:sp>
      <p:sp>
        <p:nvSpPr>
          <p:cNvPr id="18" name="Rectangle 18"/>
          <p:cNvSpPr/>
          <p:nvPr/>
        </p:nvSpPr>
        <p:spPr>
          <a:xfrm>
            <a:off x="584200" y="5867400"/>
            <a:ext cx="381000" cy="381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字魂36号-正文宋楷" panose="02000000000000000000" pitchFamily="2" charset="-122"/>
              <a:ea typeface="字魂36号-正文宋楷" panose="02000000000000000000" pitchFamily="2" charset="-122"/>
              <a:sym typeface="字魂36号-正文宋楷" panose="02000000000000000000" pitchFamily="2" charset="-122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231900" y="4758809"/>
            <a:ext cx="753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Item 1</a:t>
            </a:r>
            <a:endParaRPr lang="en-US" b="1">
              <a:latin typeface="字魂36号-正文宋楷" panose="02000000000000000000" pitchFamily="2" charset="-122"/>
              <a:ea typeface="字魂36号-正文宋楷" panose="02000000000000000000" pitchFamily="2" charset="-122"/>
              <a:sym typeface="字魂36号-正文宋楷" panose="02000000000000000000" pitchFamily="2" charset="-122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231900" y="5315763"/>
            <a:ext cx="753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Item 2</a:t>
            </a:r>
            <a:endParaRPr lang="en-US" b="1">
              <a:latin typeface="字魂36号-正文宋楷" panose="02000000000000000000" pitchFamily="2" charset="-122"/>
              <a:ea typeface="字魂36号-正文宋楷" panose="02000000000000000000" pitchFamily="2" charset="-122"/>
              <a:sym typeface="字魂36号-正文宋楷" panose="02000000000000000000" pitchFamily="2" charset="-122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231900" y="5872718"/>
            <a:ext cx="753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Item 3</a:t>
            </a:r>
            <a:endParaRPr lang="en-US" b="1">
              <a:latin typeface="字魂36号-正文宋楷" panose="02000000000000000000" pitchFamily="2" charset="-122"/>
              <a:ea typeface="字魂36号-正文宋楷" panose="02000000000000000000" pitchFamily="2" charset="-122"/>
              <a:sym typeface="字魂36号-正文宋楷" panose="02000000000000000000" pitchFamily="2" charset="-122"/>
            </a:endParaRPr>
          </a:p>
        </p:txBody>
      </p:sp>
      <p:sp>
        <p:nvSpPr>
          <p:cNvPr id="22" name="Text Placeholder 14"/>
          <p:cNvSpPr txBox="1">
            <a:spLocks/>
          </p:cNvSpPr>
          <p:nvPr/>
        </p:nvSpPr>
        <p:spPr>
          <a:xfrm>
            <a:off x="482600" y="2257196"/>
            <a:ext cx="4026883" cy="23148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rgbClr val="47464B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7464B"/>
                </a:solidFill>
                <a:effectLst/>
                <a:uLnTx/>
                <a:uFillTx/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千图网</a:t>
            </a:r>
            <a:r>
              <a:rPr kumimoji="0" lang="en-US" altLang="zh-CN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7464B"/>
                </a:solidFill>
                <a:effectLst/>
                <a:uLnTx/>
                <a:uFillTx/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(www.58pic.com) </a:t>
            </a:r>
            <a:r>
              <a:rPr kumimoji="0" lang="zh-CN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7464B"/>
                </a:solidFill>
                <a:effectLst/>
                <a:uLnTx/>
                <a:uFillTx/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是专注免费设计素材下载的网站</a:t>
            </a:r>
            <a:r>
              <a:rPr kumimoji="0" lang="en-US" altLang="zh-CN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7464B"/>
                </a:solidFill>
                <a:effectLst/>
                <a:uLnTx/>
                <a:uFillTx/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!</a:t>
            </a:r>
            <a:r>
              <a:rPr kumimoji="0" lang="zh-CN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7464B"/>
                </a:solidFill>
                <a:effectLst/>
                <a:uLnTx/>
                <a:uFillTx/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提供矢量图素材</a:t>
            </a:r>
            <a:r>
              <a:rPr kumimoji="0" lang="en-US" altLang="zh-CN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7464B"/>
                </a:solidFill>
                <a:effectLst/>
                <a:uLnTx/>
                <a:uFillTx/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,</a:t>
            </a:r>
            <a:r>
              <a:rPr kumimoji="0" lang="zh-CN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7464B"/>
                </a:solidFill>
                <a:effectLst/>
                <a:uLnTx/>
                <a:uFillTx/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矢量背景图片</a:t>
            </a:r>
            <a:r>
              <a:rPr kumimoji="0" lang="en-US" altLang="zh-CN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7464B"/>
                </a:solidFill>
                <a:effectLst/>
                <a:uLnTx/>
                <a:uFillTx/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,</a:t>
            </a:r>
            <a:r>
              <a:rPr kumimoji="0" lang="zh-CN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7464B"/>
                </a:solidFill>
                <a:effectLst/>
                <a:uLnTx/>
                <a:uFillTx/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矢量图库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47464B"/>
              </a:solidFill>
              <a:effectLst/>
              <a:uLnTx/>
              <a:uFillTx/>
              <a:latin typeface="字魂36号-正文宋楷" panose="02000000000000000000" pitchFamily="2" charset="-122"/>
              <a:ea typeface="字魂36号-正文宋楷" panose="02000000000000000000" pitchFamily="2" charset="-122"/>
              <a:sym typeface="字魂36号-正文宋楷" panose="02000000000000000000" pitchFamily="2" charset="-122"/>
            </a:endParaRPr>
          </a:p>
        </p:txBody>
      </p:sp>
      <p:sp>
        <p:nvSpPr>
          <p:cNvPr id="23" name="Text Placeholder 15"/>
          <p:cNvSpPr txBox="1">
            <a:spLocks/>
          </p:cNvSpPr>
          <p:nvPr/>
        </p:nvSpPr>
        <p:spPr>
          <a:xfrm>
            <a:off x="482599" y="1697184"/>
            <a:ext cx="4026883" cy="433965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400" b="1" kern="1200" cap="all" baseline="0">
                <a:solidFill>
                  <a:srgbClr val="47464B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2400" b="1" i="0" u="none" strike="noStrike" kern="1200" cap="all" spc="0" normalizeH="0" baseline="0" noProof="0" dirty="0" smtClean="0">
                <a:ln>
                  <a:noFill/>
                </a:ln>
                <a:solidFill>
                  <a:srgbClr val="47464B"/>
                </a:solidFill>
                <a:effectLst/>
                <a:uLnTx/>
                <a:uFillTx/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在此填写您的标题</a:t>
            </a:r>
            <a:endParaRPr kumimoji="0" lang="en-US" sz="2400" b="1" i="0" u="none" strike="noStrike" kern="1200" cap="all" spc="0" normalizeH="0" baseline="0" noProof="0" dirty="0">
              <a:ln>
                <a:noFill/>
              </a:ln>
              <a:solidFill>
                <a:srgbClr val="47464B"/>
              </a:solidFill>
              <a:effectLst/>
              <a:uLnTx/>
              <a:uFillTx/>
              <a:latin typeface="字魂36号-正文宋楷" panose="02000000000000000000" pitchFamily="2" charset="-122"/>
              <a:ea typeface="字魂36号-正文宋楷" panose="02000000000000000000" pitchFamily="2" charset="-122"/>
              <a:sym typeface="字魂36号-正文宋楷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06226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14478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魂36号-正文宋楷" panose="02000000000000000000" pitchFamily="2" charset="-122"/>
              <a:ea typeface="字魂36号-正文宋楷" panose="02000000000000000000" pitchFamily="2" charset="-122"/>
              <a:sym typeface="字魂36号-正文宋楷" panose="02000000000000000000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429000" y="308401"/>
            <a:ext cx="6934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 smtClean="0">
                <a:solidFill>
                  <a:schemeClr val="bg1"/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数据分析可视化图表</a:t>
            </a:r>
            <a:endParaRPr lang="zh-CN" altLang="en-US" sz="4800" dirty="0">
              <a:solidFill>
                <a:schemeClr val="bg1"/>
              </a:solidFill>
              <a:latin typeface="字魂36号-正文宋楷" panose="02000000000000000000" pitchFamily="2" charset="-122"/>
              <a:ea typeface="字魂36号-正文宋楷" panose="02000000000000000000" pitchFamily="2" charset="-122"/>
              <a:sym typeface="字魂36号-正文宋楷" panose="02000000000000000000" pitchFamily="2" charset="-122"/>
            </a:endParaRP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482600" y="6466112"/>
            <a:ext cx="2743200" cy="281437"/>
          </a:xfrm>
        </p:spPr>
        <p:txBody>
          <a:bodyPr/>
          <a:lstStyle>
            <a:lvl1pPr>
              <a:defRPr>
                <a:solidFill>
                  <a:srgbClr val="576973"/>
                </a:solidFill>
              </a:defRPr>
            </a:lvl1pPr>
          </a:lstStyle>
          <a:p>
            <a:r>
              <a:rPr lang="en-US" dirty="0" smtClean="0"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your date here</a:t>
            </a:r>
            <a:endParaRPr lang="en-US" dirty="0">
              <a:latin typeface="字魂36号-正文宋楷" panose="02000000000000000000" pitchFamily="2" charset="-122"/>
              <a:ea typeface="字魂36号-正文宋楷" panose="02000000000000000000" pitchFamily="2" charset="-122"/>
              <a:sym typeface="字魂36号-正文宋楷" panose="02000000000000000000" pitchFamily="2" charset="-122"/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038600" y="6466112"/>
            <a:ext cx="4114800" cy="281437"/>
          </a:xfrm>
        </p:spPr>
        <p:txBody>
          <a:bodyPr/>
          <a:lstStyle>
            <a:lvl1pPr>
              <a:defRPr>
                <a:solidFill>
                  <a:srgbClr val="576973"/>
                </a:solidFill>
              </a:defRPr>
            </a:lvl1pPr>
          </a:lstStyle>
          <a:p>
            <a:r>
              <a:rPr lang="zh-CN" altLang="en-US" dirty="0" smtClean="0"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在此填写您的备注</a:t>
            </a:r>
            <a:endParaRPr lang="en-US" dirty="0">
              <a:latin typeface="字魂36号-正文宋楷" panose="02000000000000000000" pitchFamily="2" charset="-122"/>
              <a:ea typeface="字魂36号-正文宋楷" panose="02000000000000000000" pitchFamily="2" charset="-122"/>
              <a:sym typeface="字魂36号-正文宋楷" panose="02000000000000000000" pitchFamily="2" charset="-122"/>
            </a:endParaRP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966201" y="6466112"/>
            <a:ext cx="2743200" cy="281437"/>
          </a:xfrm>
        </p:spPr>
        <p:txBody>
          <a:bodyPr/>
          <a:lstStyle>
            <a:lvl1pPr algn="r">
              <a:defRPr>
                <a:solidFill>
                  <a:srgbClr val="576973"/>
                </a:solidFill>
              </a:defRPr>
            </a:lvl1pPr>
          </a:lstStyle>
          <a:p>
            <a:fld id="{6E18DBF4-37B7-4C4F-9728-A1C100B177EE}" type="slidenum">
              <a:rPr lang="en-US" smtClean="0"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pPr/>
              <a:t>12</a:t>
            </a:fld>
            <a:endParaRPr lang="en-US" dirty="0">
              <a:latin typeface="字魂36号-正文宋楷" panose="02000000000000000000" pitchFamily="2" charset="-122"/>
              <a:ea typeface="字魂36号-正文宋楷" panose="02000000000000000000" pitchFamily="2" charset="-122"/>
              <a:sym typeface="字魂36号-正文宋楷" panose="02000000000000000000" pitchFamily="2" charset="-122"/>
            </a:endParaRPr>
          </a:p>
        </p:txBody>
      </p:sp>
      <p:grpSp>
        <p:nvGrpSpPr>
          <p:cNvPr id="9" name="Group 12"/>
          <p:cNvGrpSpPr/>
          <p:nvPr>
            <p:custDataLst>
              <p:tags r:id="rId5"/>
            </p:custDataLst>
          </p:nvPr>
        </p:nvGrpSpPr>
        <p:grpSpPr>
          <a:xfrm>
            <a:off x="0" y="6766560"/>
            <a:ext cx="12192000" cy="91440"/>
            <a:chOff x="0" y="4480421"/>
            <a:chExt cx="12192000" cy="91440"/>
          </a:xfrm>
        </p:grpSpPr>
        <p:sp>
          <p:nvSpPr>
            <p:cNvPr id="10" name="Rectangle 13"/>
            <p:cNvSpPr/>
            <p:nvPr userDrawn="1"/>
          </p:nvSpPr>
          <p:spPr>
            <a:xfrm>
              <a:off x="0" y="4480421"/>
              <a:ext cx="2439924" cy="914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endParaRPr>
            </a:p>
          </p:txBody>
        </p:sp>
        <p:sp>
          <p:nvSpPr>
            <p:cNvPr id="11" name="Rectangle 14"/>
            <p:cNvSpPr/>
            <p:nvPr userDrawn="1"/>
          </p:nvSpPr>
          <p:spPr>
            <a:xfrm>
              <a:off x="2439924" y="4480421"/>
              <a:ext cx="2439924" cy="9144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endParaRPr>
            </a:p>
          </p:txBody>
        </p:sp>
        <p:sp>
          <p:nvSpPr>
            <p:cNvPr id="12" name="Rectangle 21"/>
            <p:cNvSpPr/>
            <p:nvPr userDrawn="1"/>
          </p:nvSpPr>
          <p:spPr>
            <a:xfrm>
              <a:off x="4879848" y="4480421"/>
              <a:ext cx="2439924" cy="9144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endParaRPr>
            </a:p>
          </p:txBody>
        </p:sp>
        <p:sp>
          <p:nvSpPr>
            <p:cNvPr id="13" name="Rectangle 22"/>
            <p:cNvSpPr/>
            <p:nvPr userDrawn="1"/>
          </p:nvSpPr>
          <p:spPr>
            <a:xfrm>
              <a:off x="7319772" y="4480421"/>
              <a:ext cx="2439924" cy="914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endParaRPr>
            </a:p>
          </p:txBody>
        </p:sp>
        <p:sp>
          <p:nvSpPr>
            <p:cNvPr id="14" name="Rectangle 23"/>
            <p:cNvSpPr/>
            <p:nvPr userDrawn="1"/>
          </p:nvSpPr>
          <p:spPr>
            <a:xfrm>
              <a:off x="9759696" y="4480421"/>
              <a:ext cx="2432304" cy="914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endParaRPr>
            </a:p>
          </p:txBody>
        </p:sp>
      </p:grpSp>
      <p:graphicFrame>
        <p:nvGraphicFramePr>
          <p:cNvPr id="15" name="Chart Placeholder 1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5834797"/>
              </p:ext>
            </p:extLst>
          </p:nvPr>
        </p:nvGraphicFramePr>
        <p:xfrm>
          <a:off x="5905500" y="2360613"/>
          <a:ext cx="5803900" cy="36972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sp>
        <p:nvSpPr>
          <p:cNvPr id="16" name="Text Placeholder 9"/>
          <p:cNvSpPr txBox="1">
            <a:spLocks/>
          </p:cNvSpPr>
          <p:nvPr/>
        </p:nvSpPr>
        <p:spPr>
          <a:xfrm>
            <a:off x="482600" y="4254499"/>
            <a:ext cx="4572000" cy="1803399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dirty="0" smtClean="0"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千图网</a:t>
            </a:r>
            <a:r>
              <a:rPr lang="en-US" altLang="zh-CN" dirty="0" smtClean="0"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(www.58pic.com) </a:t>
            </a:r>
            <a:r>
              <a:rPr lang="zh-CN" altLang="en-US" dirty="0" smtClean="0"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是专注免费设计素材下载的网站</a:t>
            </a:r>
            <a:r>
              <a:rPr lang="en-US" altLang="zh-CN" dirty="0" smtClean="0"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!</a:t>
            </a:r>
            <a:r>
              <a:rPr lang="zh-CN" altLang="en-US" dirty="0" smtClean="0"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提供矢量图素材</a:t>
            </a:r>
            <a:r>
              <a:rPr lang="en-US" altLang="zh-CN" dirty="0" smtClean="0"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,</a:t>
            </a:r>
            <a:r>
              <a:rPr lang="zh-CN" altLang="en-US" dirty="0" smtClean="0"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矢量背景图片</a:t>
            </a:r>
            <a:r>
              <a:rPr lang="en-US" altLang="zh-CN" dirty="0" smtClean="0"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,</a:t>
            </a:r>
            <a:r>
              <a:rPr lang="zh-CN" altLang="en-US" dirty="0" smtClean="0"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矢量图库</a:t>
            </a:r>
            <a:r>
              <a:rPr lang="en-US" altLang="zh-CN" dirty="0" smtClean="0"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,</a:t>
            </a:r>
            <a:r>
              <a:rPr lang="zh-CN" altLang="en-US" dirty="0" smtClean="0"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还有</a:t>
            </a:r>
            <a:r>
              <a:rPr lang="en-US" altLang="zh-CN" dirty="0" err="1" smtClean="0"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psd</a:t>
            </a:r>
            <a:r>
              <a:rPr lang="zh-CN" altLang="en-US" dirty="0" smtClean="0"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素材</a:t>
            </a:r>
            <a:r>
              <a:rPr lang="en-US" altLang="zh-CN" dirty="0" smtClean="0"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,PS</a:t>
            </a:r>
            <a:r>
              <a:rPr lang="zh-CN" altLang="en-US" dirty="0" smtClean="0"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素材</a:t>
            </a:r>
            <a:r>
              <a:rPr lang="en-US" altLang="zh-CN" dirty="0" smtClean="0"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,</a:t>
            </a:r>
            <a:r>
              <a:rPr lang="zh-CN" altLang="en-US" dirty="0" smtClean="0"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设计模板</a:t>
            </a:r>
            <a:r>
              <a:rPr lang="en-US" altLang="zh-CN" dirty="0" smtClean="0"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,</a:t>
            </a:r>
            <a:r>
              <a:rPr lang="zh-CN" altLang="en-US" dirty="0" smtClean="0"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设计素材</a:t>
            </a:r>
            <a:r>
              <a:rPr lang="en-US" altLang="zh-CN" dirty="0" smtClean="0"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,PPT</a:t>
            </a:r>
            <a:r>
              <a:rPr lang="zh-CN" altLang="en-US" dirty="0" smtClean="0"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素材</a:t>
            </a:r>
            <a:r>
              <a:rPr lang="en-US" altLang="zh-CN" dirty="0" smtClean="0"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,</a:t>
            </a:r>
            <a:r>
              <a:rPr lang="zh-CN" altLang="en-US" dirty="0" smtClean="0"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以及网页素材</a:t>
            </a:r>
            <a:endParaRPr lang="en-US" dirty="0" smtClean="0">
              <a:latin typeface="字魂36号-正文宋楷" panose="02000000000000000000" pitchFamily="2" charset="-122"/>
              <a:ea typeface="字魂36号-正文宋楷" panose="02000000000000000000" pitchFamily="2" charset="-122"/>
              <a:sym typeface="字魂36号-正文宋楷" panose="02000000000000000000" pitchFamily="2" charset="-122"/>
            </a:endParaRPr>
          </a:p>
        </p:txBody>
      </p:sp>
      <p:graphicFrame>
        <p:nvGraphicFramePr>
          <p:cNvPr id="18" name="Chart Placeholder 2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82242281"/>
              </p:ext>
            </p:extLst>
          </p:nvPr>
        </p:nvGraphicFramePr>
        <p:xfrm>
          <a:off x="482600" y="2360613"/>
          <a:ext cx="4572000" cy="17668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sp>
        <p:nvSpPr>
          <p:cNvPr id="20" name="Text Placeholder 11"/>
          <p:cNvSpPr txBox="1">
            <a:spLocks/>
          </p:cNvSpPr>
          <p:nvPr/>
        </p:nvSpPr>
        <p:spPr>
          <a:xfrm>
            <a:off x="5905500" y="1689557"/>
            <a:ext cx="5803900" cy="666924"/>
          </a:xfrm>
          <a:prstGeom prst="rect">
            <a:avLst/>
          </a:prstGeom>
          <a:solidFill>
            <a:srgbClr val="8C9CA6"/>
          </a:solidFill>
          <a:ln>
            <a:solidFill>
              <a:srgbClr val="8C9CA6"/>
            </a:solidFill>
          </a:ln>
        </p:spPr>
        <p:txBody>
          <a:bodyPr vert="horz" wrap="square" lIns="91440" tIns="45720" rIns="91440" bIns="45720" rtlCol="0" anchor="ctr">
            <a:noAutofit/>
          </a:bodyPr>
          <a:lstStyle>
            <a:lvl1pPr marL="228600" indent="-22860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400" b="1" kern="1200" cap="all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2400" b="1" i="0" u="none" strike="noStrike" kern="1200" cap="all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在此填写您的标题</a:t>
            </a:r>
            <a:endParaRPr kumimoji="0" lang="en-US" sz="2400" b="1" i="0" u="none" strike="noStrike" kern="1200" cap="all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字魂36号-正文宋楷" panose="02000000000000000000" pitchFamily="2" charset="-122"/>
              <a:ea typeface="字魂36号-正文宋楷" panose="02000000000000000000" pitchFamily="2" charset="-122"/>
              <a:sym typeface="字魂36号-正文宋楷" panose="02000000000000000000" pitchFamily="2" charset="-122"/>
            </a:endParaRPr>
          </a:p>
        </p:txBody>
      </p:sp>
      <p:sp>
        <p:nvSpPr>
          <p:cNvPr id="21" name="Text Placeholder 13"/>
          <p:cNvSpPr txBox="1">
            <a:spLocks/>
          </p:cNvSpPr>
          <p:nvPr/>
        </p:nvSpPr>
        <p:spPr>
          <a:xfrm>
            <a:off x="482600" y="1689557"/>
            <a:ext cx="4572000" cy="666924"/>
          </a:xfrm>
          <a:prstGeom prst="rect">
            <a:avLst/>
          </a:prstGeom>
          <a:solidFill>
            <a:srgbClr val="8C9CA6">
              <a:lumMod val="20000"/>
              <a:lumOff val="80000"/>
            </a:srgbClr>
          </a:solidFill>
          <a:ln>
            <a:solidFill>
              <a:srgbClr val="8C9CA6">
                <a:lumMod val="20000"/>
                <a:lumOff val="80000"/>
              </a:srgbClr>
            </a:solidFill>
          </a:ln>
        </p:spPr>
        <p:txBody>
          <a:bodyPr vert="horz" wrap="square" lIns="91440" tIns="45720" rIns="91440" bIns="45720" rtlCol="0" anchor="ctr">
            <a:noAutofit/>
          </a:bodyPr>
          <a:lstStyle>
            <a:lvl1pPr marL="228600" indent="-22860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400" b="1" kern="1200" cap="all" baseline="0">
                <a:solidFill>
                  <a:srgbClr val="47464B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2400" b="1" i="0" u="none" strike="noStrike" kern="1200" cap="all" spc="0" normalizeH="0" baseline="0" noProof="0" dirty="0" smtClean="0">
                <a:ln>
                  <a:noFill/>
                </a:ln>
                <a:solidFill>
                  <a:srgbClr val="47464B"/>
                </a:solidFill>
                <a:effectLst/>
                <a:uLnTx/>
                <a:uFillTx/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在此填写您的标题</a:t>
            </a:r>
            <a:endParaRPr kumimoji="0" lang="en-US" sz="2400" b="1" i="0" u="none" strike="noStrike" kern="1200" cap="all" spc="0" normalizeH="0" baseline="0" noProof="0" dirty="0">
              <a:ln>
                <a:noFill/>
              </a:ln>
              <a:solidFill>
                <a:srgbClr val="47464B"/>
              </a:solidFill>
              <a:effectLst/>
              <a:uLnTx/>
              <a:uFillTx/>
              <a:latin typeface="字魂36号-正文宋楷" panose="02000000000000000000" pitchFamily="2" charset="-122"/>
              <a:ea typeface="字魂36号-正文宋楷" panose="02000000000000000000" pitchFamily="2" charset="-122"/>
              <a:sym typeface="字魂36号-正文宋楷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02724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14478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魂36号-正文宋楷" panose="02000000000000000000" pitchFamily="2" charset="-122"/>
              <a:ea typeface="字魂36号-正文宋楷" panose="02000000000000000000" pitchFamily="2" charset="-122"/>
              <a:sym typeface="字魂36号-正文宋楷" panose="02000000000000000000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429000" y="308401"/>
            <a:ext cx="6934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 smtClean="0">
                <a:solidFill>
                  <a:schemeClr val="bg1"/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数据分析可视化图表</a:t>
            </a:r>
            <a:endParaRPr lang="zh-CN" altLang="en-US" sz="4800" dirty="0">
              <a:solidFill>
                <a:schemeClr val="bg1"/>
              </a:solidFill>
              <a:latin typeface="字魂36号-正文宋楷" panose="02000000000000000000" pitchFamily="2" charset="-122"/>
              <a:ea typeface="字魂36号-正文宋楷" panose="02000000000000000000" pitchFamily="2" charset="-122"/>
              <a:sym typeface="字魂36号-正文宋楷" panose="02000000000000000000" pitchFamily="2" charset="-122"/>
            </a:endParaRP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482600" y="6466112"/>
            <a:ext cx="2743200" cy="281437"/>
          </a:xfrm>
        </p:spPr>
        <p:txBody>
          <a:bodyPr/>
          <a:lstStyle>
            <a:lvl1pPr>
              <a:defRPr>
                <a:solidFill>
                  <a:srgbClr val="576973"/>
                </a:solidFill>
              </a:defRPr>
            </a:lvl1pPr>
          </a:lstStyle>
          <a:p>
            <a:r>
              <a:rPr lang="en-US" dirty="0" smtClean="0"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your date here</a:t>
            </a:r>
            <a:endParaRPr lang="en-US" dirty="0">
              <a:latin typeface="字魂36号-正文宋楷" panose="02000000000000000000" pitchFamily="2" charset="-122"/>
              <a:ea typeface="字魂36号-正文宋楷" panose="02000000000000000000" pitchFamily="2" charset="-122"/>
              <a:sym typeface="字魂36号-正文宋楷" panose="02000000000000000000" pitchFamily="2" charset="-122"/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038600" y="6466112"/>
            <a:ext cx="4114800" cy="281437"/>
          </a:xfrm>
        </p:spPr>
        <p:txBody>
          <a:bodyPr/>
          <a:lstStyle>
            <a:lvl1pPr>
              <a:defRPr>
                <a:solidFill>
                  <a:srgbClr val="576973"/>
                </a:solidFill>
              </a:defRPr>
            </a:lvl1pPr>
          </a:lstStyle>
          <a:p>
            <a:r>
              <a:rPr lang="zh-CN" altLang="en-US" dirty="0" smtClean="0"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在此填写您的备注</a:t>
            </a:r>
            <a:endParaRPr lang="en-US" dirty="0">
              <a:latin typeface="字魂36号-正文宋楷" panose="02000000000000000000" pitchFamily="2" charset="-122"/>
              <a:ea typeface="字魂36号-正文宋楷" panose="02000000000000000000" pitchFamily="2" charset="-122"/>
              <a:sym typeface="字魂36号-正文宋楷" panose="02000000000000000000" pitchFamily="2" charset="-122"/>
            </a:endParaRP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966201" y="6466112"/>
            <a:ext cx="2743200" cy="281437"/>
          </a:xfrm>
        </p:spPr>
        <p:txBody>
          <a:bodyPr/>
          <a:lstStyle>
            <a:lvl1pPr algn="r">
              <a:defRPr>
                <a:solidFill>
                  <a:srgbClr val="576973"/>
                </a:solidFill>
              </a:defRPr>
            </a:lvl1pPr>
          </a:lstStyle>
          <a:p>
            <a:fld id="{6E18DBF4-37B7-4C4F-9728-A1C100B177EE}" type="slidenum">
              <a:rPr lang="en-US" smtClean="0"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pPr/>
              <a:t>13</a:t>
            </a:fld>
            <a:endParaRPr lang="en-US" dirty="0">
              <a:latin typeface="字魂36号-正文宋楷" panose="02000000000000000000" pitchFamily="2" charset="-122"/>
              <a:ea typeface="字魂36号-正文宋楷" panose="02000000000000000000" pitchFamily="2" charset="-122"/>
              <a:sym typeface="字魂36号-正文宋楷" panose="02000000000000000000" pitchFamily="2" charset="-122"/>
            </a:endParaRPr>
          </a:p>
        </p:txBody>
      </p:sp>
      <p:grpSp>
        <p:nvGrpSpPr>
          <p:cNvPr id="9" name="Group 12"/>
          <p:cNvGrpSpPr/>
          <p:nvPr>
            <p:custDataLst>
              <p:tags r:id="rId5"/>
            </p:custDataLst>
          </p:nvPr>
        </p:nvGrpSpPr>
        <p:grpSpPr>
          <a:xfrm>
            <a:off x="0" y="6766560"/>
            <a:ext cx="12192000" cy="91440"/>
            <a:chOff x="0" y="4480421"/>
            <a:chExt cx="12192000" cy="91440"/>
          </a:xfrm>
        </p:grpSpPr>
        <p:sp>
          <p:nvSpPr>
            <p:cNvPr id="10" name="Rectangle 13"/>
            <p:cNvSpPr/>
            <p:nvPr userDrawn="1"/>
          </p:nvSpPr>
          <p:spPr>
            <a:xfrm>
              <a:off x="0" y="4480421"/>
              <a:ext cx="2439924" cy="914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endParaRPr>
            </a:p>
          </p:txBody>
        </p:sp>
        <p:sp>
          <p:nvSpPr>
            <p:cNvPr id="11" name="Rectangle 14"/>
            <p:cNvSpPr/>
            <p:nvPr userDrawn="1"/>
          </p:nvSpPr>
          <p:spPr>
            <a:xfrm>
              <a:off x="2439924" y="4480421"/>
              <a:ext cx="2439924" cy="9144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endParaRPr>
            </a:p>
          </p:txBody>
        </p:sp>
        <p:sp>
          <p:nvSpPr>
            <p:cNvPr id="12" name="Rectangle 21"/>
            <p:cNvSpPr/>
            <p:nvPr userDrawn="1"/>
          </p:nvSpPr>
          <p:spPr>
            <a:xfrm>
              <a:off x="4879848" y="4480421"/>
              <a:ext cx="2439924" cy="9144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endParaRPr>
            </a:p>
          </p:txBody>
        </p:sp>
        <p:sp>
          <p:nvSpPr>
            <p:cNvPr id="13" name="Rectangle 22"/>
            <p:cNvSpPr/>
            <p:nvPr userDrawn="1"/>
          </p:nvSpPr>
          <p:spPr>
            <a:xfrm>
              <a:off x="7319772" y="4480421"/>
              <a:ext cx="2439924" cy="914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endParaRPr>
            </a:p>
          </p:txBody>
        </p:sp>
        <p:sp>
          <p:nvSpPr>
            <p:cNvPr id="14" name="Rectangle 23"/>
            <p:cNvSpPr/>
            <p:nvPr userDrawn="1"/>
          </p:nvSpPr>
          <p:spPr>
            <a:xfrm>
              <a:off x="9759696" y="4480421"/>
              <a:ext cx="2432304" cy="914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endParaRPr>
            </a:p>
          </p:txBody>
        </p:sp>
      </p:grpSp>
      <p:sp>
        <p:nvSpPr>
          <p:cNvPr id="20" name="Text Placeholder 9"/>
          <p:cNvSpPr txBox="1">
            <a:spLocks/>
          </p:cNvSpPr>
          <p:nvPr/>
        </p:nvSpPr>
        <p:spPr>
          <a:xfrm>
            <a:off x="482600" y="4254499"/>
            <a:ext cx="5143500" cy="18033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2000" dirty="0" smtClean="0"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千图网</a:t>
            </a:r>
            <a:r>
              <a:rPr lang="en-US" altLang="zh-CN" sz="2000" dirty="0" smtClean="0"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(www.58pic.com) </a:t>
            </a:r>
            <a:r>
              <a:rPr lang="zh-CN" altLang="en-US" sz="2000" dirty="0" smtClean="0"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是专注免费设计素材下载的网站</a:t>
            </a:r>
            <a:r>
              <a:rPr lang="en-US" altLang="zh-CN" sz="2000" dirty="0" smtClean="0"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!</a:t>
            </a:r>
            <a:r>
              <a:rPr lang="zh-CN" altLang="en-US" sz="2000" dirty="0" smtClean="0"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提供矢量图素材</a:t>
            </a:r>
            <a:r>
              <a:rPr lang="en-US" altLang="zh-CN" sz="2000" dirty="0" smtClean="0"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,</a:t>
            </a:r>
            <a:r>
              <a:rPr lang="zh-CN" altLang="en-US" sz="2000" dirty="0" smtClean="0"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矢量背景图片</a:t>
            </a:r>
            <a:r>
              <a:rPr lang="en-US" altLang="zh-CN" sz="2000" dirty="0" smtClean="0"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,</a:t>
            </a:r>
            <a:r>
              <a:rPr lang="zh-CN" altLang="en-US" sz="2000" dirty="0" smtClean="0"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矢量图库</a:t>
            </a:r>
            <a:r>
              <a:rPr lang="en-US" altLang="zh-CN" sz="2000" dirty="0" smtClean="0"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,</a:t>
            </a:r>
            <a:r>
              <a:rPr lang="zh-CN" altLang="en-US" sz="2000" dirty="0" smtClean="0"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还有</a:t>
            </a:r>
            <a:r>
              <a:rPr lang="en-US" altLang="zh-CN" sz="2000" dirty="0" err="1" smtClean="0"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psd</a:t>
            </a:r>
            <a:r>
              <a:rPr lang="zh-CN" altLang="en-US" sz="2000" dirty="0" smtClean="0"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素材</a:t>
            </a:r>
            <a:r>
              <a:rPr lang="en-US" altLang="zh-CN" sz="2000" dirty="0" smtClean="0"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,PS</a:t>
            </a:r>
            <a:r>
              <a:rPr lang="zh-CN" altLang="en-US" sz="2000" dirty="0" smtClean="0"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素材</a:t>
            </a:r>
            <a:r>
              <a:rPr lang="en-US" altLang="zh-CN" sz="2000" dirty="0" smtClean="0"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,</a:t>
            </a:r>
            <a:r>
              <a:rPr lang="zh-CN" altLang="en-US" sz="2000" dirty="0" smtClean="0"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设计模板</a:t>
            </a:r>
            <a:r>
              <a:rPr lang="en-US" altLang="zh-CN" sz="2000" dirty="0" smtClean="0"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,</a:t>
            </a:r>
            <a:r>
              <a:rPr lang="zh-CN" altLang="en-US" sz="2000" dirty="0" smtClean="0"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设计素材</a:t>
            </a:r>
            <a:r>
              <a:rPr lang="en-US" altLang="zh-CN" sz="2000" dirty="0" smtClean="0"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,PPT</a:t>
            </a:r>
            <a:r>
              <a:rPr lang="zh-CN" altLang="en-US" sz="2000" dirty="0" smtClean="0"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素材</a:t>
            </a:r>
            <a:r>
              <a:rPr lang="en-US" altLang="zh-CN" sz="2000" dirty="0" smtClean="0"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,</a:t>
            </a:r>
            <a:r>
              <a:rPr lang="zh-CN" altLang="en-US" sz="2000" dirty="0" smtClean="0"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以及网页素材</a:t>
            </a:r>
            <a:endParaRPr lang="en-US" sz="2000" dirty="0" smtClean="0">
              <a:latin typeface="字魂36号-正文宋楷" panose="02000000000000000000" pitchFamily="2" charset="-122"/>
              <a:ea typeface="字魂36号-正文宋楷" panose="02000000000000000000" pitchFamily="2" charset="-122"/>
              <a:sym typeface="字魂36号-正文宋楷" panose="02000000000000000000" pitchFamily="2" charset="-122"/>
            </a:endParaRPr>
          </a:p>
          <a:p>
            <a:pPr algn="l"/>
            <a:r>
              <a:rPr lang="en-US" sz="2000" dirty="0" smtClean="0"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 </a:t>
            </a:r>
            <a:endParaRPr lang="en-US" sz="2000" dirty="0">
              <a:latin typeface="字魂36号-正文宋楷" panose="02000000000000000000" pitchFamily="2" charset="-122"/>
              <a:ea typeface="字魂36号-正文宋楷" panose="02000000000000000000" pitchFamily="2" charset="-122"/>
              <a:sym typeface="字魂36号-正文宋楷" panose="02000000000000000000" pitchFamily="2" charset="-122"/>
            </a:endParaRPr>
          </a:p>
        </p:txBody>
      </p:sp>
      <p:graphicFrame>
        <p:nvGraphicFramePr>
          <p:cNvPr id="21" name="Chart Placeholder 1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51002733"/>
              </p:ext>
            </p:extLst>
          </p:nvPr>
        </p:nvGraphicFramePr>
        <p:xfrm>
          <a:off x="482600" y="2360613"/>
          <a:ext cx="5143500" cy="17668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sp>
        <p:nvSpPr>
          <p:cNvPr id="22" name="Text Placeholder 13"/>
          <p:cNvSpPr txBox="1">
            <a:spLocks/>
          </p:cNvSpPr>
          <p:nvPr/>
        </p:nvSpPr>
        <p:spPr>
          <a:xfrm>
            <a:off x="6565901" y="4254499"/>
            <a:ext cx="5143500" cy="1803399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2000" dirty="0" smtClean="0"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千图网</a:t>
            </a:r>
            <a:r>
              <a:rPr lang="en-US" altLang="zh-CN" sz="2000" dirty="0" smtClean="0"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(www.58pic.com) </a:t>
            </a:r>
            <a:r>
              <a:rPr lang="zh-CN" altLang="en-US" sz="2000" dirty="0" smtClean="0"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是专注免费设计素材下载的网站</a:t>
            </a:r>
            <a:r>
              <a:rPr lang="en-US" altLang="zh-CN" sz="2000" dirty="0" smtClean="0"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!</a:t>
            </a:r>
            <a:r>
              <a:rPr lang="zh-CN" altLang="en-US" sz="2000" dirty="0" smtClean="0"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提供矢量图素材</a:t>
            </a:r>
            <a:r>
              <a:rPr lang="en-US" altLang="zh-CN" sz="2000" dirty="0" smtClean="0"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,</a:t>
            </a:r>
            <a:r>
              <a:rPr lang="zh-CN" altLang="en-US" sz="2000" dirty="0" smtClean="0"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矢量背景图片</a:t>
            </a:r>
            <a:r>
              <a:rPr lang="en-US" altLang="zh-CN" sz="2000" dirty="0" smtClean="0"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,</a:t>
            </a:r>
            <a:r>
              <a:rPr lang="zh-CN" altLang="en-US" sz="2000" dirty="0" smtClean="0"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矢量图库</a:t>
            </a:r>
            <a:r>
              <a:rPr lang="en-US" altLang="zh-CN" sz="2000" dirty="0" smtClean="0"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,</a:t>
            </a:r>
            <a:r>
              <a:rPr lang="zh-CN" altLang="en-US" sz="2000" dirty="0" smtClean="0"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还有</a:t>
            </a:r>
            <a:r>
              <a:rPr lang="en-US" altLang="zh-CN" sz="2000" dirty="0" err="1" smtClean="0"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psd</a:t>
            </a:r>
            <a:r>
              <a:rPr lang="zh-CN" altLang="en-US" sz="2000" dirty="0" smtClean="0"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素材</a:t>
            </a:r>
            <a:r>
              <a:rPr lang="en-US" altLang="zh-CN" sz="2000" dirty="0" smtClean="0"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,PS</a:t>
            </a:r>
            <a:r>
              <a:rPr lang="zh-CN" altLang="en-US" sz="2000" dirty="0" smtClean="0"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素材</a:t>
            </a:r>
            <a:r>
              <a:rPr lang="en-US" altLang="zh-CN" sz="2000" dirty="0" smtClean="0"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,</a:t>
            </a:r>
            <a:r>
              <a:rPr lang="zh-CN" altLang="en-US" sz="2000" dirty="0" smtClean="0"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设计模板</a:t>
            </a:r>
            <a:r>
              <a:rPr lang="en-US" altLang="zh-CN" sz="2000" dirty="0" smtClean="0"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,</a:t>
            </a:r>
            <a:r>
              <a:rPr lang="zh-CN" altLang="en-US" sz="2000" dirty="0" smtClean="0"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设计素材</a:t>
            </a:r>
            <a:r>
              <a:rPr lang="en-US" altLang="zh-CN" sz="2000" dirty="0" smtClean="0"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,PPT</a:t>
            </a:r>
            <a:r>
              <a:rPr lang="zh-CN" altLang="en-US" sz="2000" dirty="0" smtClean="0"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素材</a:t>
            </a:r>
            <a:r>
              <a:rPr lang="en-US" altLang="zh-CN" sz="2000" dirty="0" smtClean="0"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,</a:t>
            </a:r>
            <a:r>
              <a:rPr lang="zh-CN" altLang="en-US" sz="2000" dirty="0" smtClean="0"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以及网页素材</a:t>
            </a:r>
            <a:endParaRPr lang="en-US" sz="2000" dirty="0" smtClean="0">
              <a:latin typeface="字魂36号-正文宋楷" panose="02000000000000000000" pitchFamily="2" charset="-122"/>
              <a:ea typeface="字魂36号-正文宋楷" panose="02000000000000000000" pitchFamily="2" charset="-122"/>
              <a:sym typeface="字魂36号-正文宋楷" panose="02000000000000000000" pitchFamily="2" charset="-122"/>
            </a:endParaRPr>
          </a:p>
        </p:txBody>
      </p:sp>
      <p:graphicFrame>
        <p:nvGraphicFramePr>
          <p:cNvPr id="23" name="Chart Placeholder 2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79985939"/>
              </p:ext>
            </p:extLst>
          </p:nvPr>
        </p:nvGraphicFramePr>
        <p:xfrm>
          <a:off x="6565900" y="2371725"/>
          <a:ext cx="5143500" cy="17684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sp>
        <p:nvSpPr>
          <p:cNvPr id="26" name="Text Placeholder 11"/>
          <p:cNvSpPr txBox="1">
            <a:spLocks/>
          </p:cNvSpPr>
          <p:nvPr/>
        </p:nvSpPr>
        <p:spPr>
          <a:xfrm>
            <a:off x="482600" y="1689557"/>
            <a:ext cx="5143500" cy="666924"/>
          </a:xfrm>
          <a:prstGeom prst="rect">
            <a:avLst/>
          </a:prstGeom>
          <a:solidFill>
            <a:srgbClr val="D6C88B"/>
          </a:solidFill>
          <a:ln>
            <a:noFill/>
          </a:ln>
        </p:spPr>
        <p:txBody>
          <a:bodyPr vert="horz" wrap="square" lIns="91440" tIns="45720" rIns="91440" bIns="45720" rtlCol="0" anchor="ctr">
            <a:noAutofit/>
          </a:bodyPr>
          <a:lstStyle>
            <a:lvl1pPr marL="228600" indent="-22860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400" b="1" kern="1200" cap="all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2400" b="1" i="0" u="none" strike="noStrike" kern="1200" cap="all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在此填写您的标题</a:t>
            </a:r>
            <a:endParaRPr kumimoji="0" lang="en-US" sz="2400" b="1" i="0" u="none" strike="noStrike" kern="1200" cap="all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字魂36号-正文宋楷" panose="02000000000000000000" pitchFamily="2" charset="-122"/>
              <a:ea typeface="字魂36号-正文宋楷" panose="02000000000000000000" pitchFamily="2" charset="-122"/>
              <a:sym typeface="字魂36号-正文宋楷" panose="02000000000000000000" pitchFamily="2" charset="-122"/>
            </a:endParaRPr>
          </a:p>
        </p:txBody>
      </p:sp>
      <p:sp>
        <p:nvSpPr>
          <p:cNvPr id="28" name="Text Placeholder 11"/>
          <p:cNvSpPr txBox="1">
            <a:spLocks/>
          </p:cNvSpPr>
          <p:nvPr/>
        </p:nvSpPr>
        <p:spPr>
          <a:xfrm>
            <a:off x="6565900" y="1689557"/>
            <a:ext cx="5143500" cy="666924"/>
          </a:xfrm>
          <a:prstGeom prst="rect">
            <a:avLst/>
          </a:prstGeom>
          <a:solidFill>
            <a:srgbClr val="D66E49"/>
          </a:solidFill>
          <a:ln>
            <a:noFill/>
          </a:ln>
        </p:spPr>
        <p:txBody>
          <a:bodyPr vert="horz" wrap="square" lIns="91440" tIns="45720" rIns="91440" bIns="45720" rtlCol="0" anchor="ctr">
            <a:noAutofit/>
          </a:bodyPr>
          <a:lstStyle>
            <a:lvl1pPr marL="228600" indent="-22860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400" b="1" kern="1200" cap="all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2400" b="1" i="0" u="none" strike="noStrike" kern="1200" cap="all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在此填写您的标题</a:t>
            </a:r>
            <a:endParaRPr kumimoji="0" lang="en-US" sz="2400" b="1" i="0" u="none" strike="noStrike" kern="1200" cap="all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字魂36号-正文宋楷" panose="02000000000000000000" pitchFamily="2" charset="-122"/>
              <a:ea typeface="字魂36号-正文宋楷" panose="02000000000000000000" pitchFamily="2" charset="-122"/>
              <a:sym typeface="字魂36号-正文宋楷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01712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141959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魂36号-正文宋楷" panose="02000000000000000000" pitchFamily="2" charset="-122"/>
              <a:ea typeface="字魂36号-正文宋楷" panose="02000000000000000000" pitchFamily="2" charset="-122"/>
              <a:sym typeface="字魂36号-正文宋楷" panose="02000000000000000000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429000" y="308401"/>
            <a:ext cx="6934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 smtClean="0">
                <a:solidFill>
                  <a:schemeClr val="bg1"/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数据分析可视化图表</a:t>
            </a:r>
            <a:endParaRPr lang="zh-CN" altLang="en-US" sz="4800" dirty="0">
              <a:solidFill>
                <a:schemeClr val="bg1"/>
              </a:solidFill>
              <a:latin typeface="字魂36号-正文宋楷" panose="02000000000000000000" pitchFamily="2" charset="-122"/>
              <a:ea typeface="字魂36号-正文宋楷" panose="02000000000000000000" pitchFamily="2" charset="-122"/>
              <a:sym typeface="字魂36号-正文宋楷" panose="02000000000000000000" pitchFamily="2" charset="-122"/>
            </a:endParaRP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482600" y="6466112"/>
            <a:ext cx="2743200" cy="281437"/>
          </a:xfrm>
        </p:spPr>
        <p:txBody>
          <a:bodyPr/>
          <a:lstStyle>
            <a:lvl1pPr>
              <a:defRPr>
                <a:solidFill>
                  <a:srgbClr val="576973"/>
                </a:solidFill>
              </a:defRPr>
            </a:lvl1pPr>
          </a:lstStyle>
          <a:p>
            <a:r>
              <a:rPr lang="en-US" dirty="0" smtClean="0"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your date here</a:t>
            </a:r>
            <a:endParaRPr lang="en-US" dirty="0">
              <a:latin typeface="字魂36号-正文宋楷" panose="02000000000000000000" pitchFamily="2" charset="-122"/>
              <a:ea typeface="字魂36号-正文宋楷" panose="02000000000000000000" pitchFamily="2" charset="-122"/>
              <a:sym typeface="字魂36号-正文宋楷" panose="02000000000000000000" pitchFamily="2" charset="-122"/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038600" y="6466112"/>
            <a:ext cx="4114800" cy="281437"/>
          </a:xfrm>
        </p:spPr>
        <p:txBody>
          <a:bodyPr/>
          <a:lstStyle>
            <a:lvl1pPr>
              <a:defRPr>
                <a:solidFill>
                  <a:srgbClr val="576973"/>
                </a:solidFill>
              </a:defRPr>
            </a:lvl1pPr>
          </a:lstStyle>
          <a:p>
            <a:r>
              <a:rPr lang="zh-CN" altLang="en-US" dirty="0" smtClean="0"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在此填写您的备注</a:t>
            </a:r>
            <a:endParaRPr lang="en-US" dirty="0">
              <a:latin typeface="字魂36号-正文宋楷" panose="02000000000000000000" pitchFamily="2" charset="-122"/>
              <a:ea typeface="字魂36号-正文宋楷" panose="02000000000000000000" pitchFamily="2" charset="-122"/>
              <a:sym typeface="字魂36号-正文宋楷" panose="02000000000000000000" pitchFamily="2" charset="-122"/>
            </a:endParaRP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966201" y="6466112"/>
            <a:ext cx="2743200" cy="281437"/>
          </a:xfrm>
        </p:spPr>
        <p:txBody>
          <a:bodyPr/>
          <a:lstStyle>
            <a:lvl1pPr algn="r">
              <a:defRPr>
                <a:solidFill>
                  <a:srgbClr val="576973"/>
                </a:solidFill>
              </a:defRPr>
            </a:lvl1pPr>
          </a:lstStyle>
          <a:p>
            <a:fld id="{6E18DBF4-37B7-4C4F-9728-A1C100B177EE}" type="slidenum">
              <a:rPr lang="en-US" smtClean="0"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pPr/>
              <a:t>14</a:t>
            </a:fld>
            <a:endParaRPr lang="en-US" dirty="0">
              <a:latin typeface="字魂36号-正文宋楷" panose="02000000000000000000" pitchFamily="2" charset="-122"/>
              <a:ea typeface="字魂36号-正文宋楷" panose="02000000000000000000" pitchFamily="2" charset="-122"/>
              <a:sym typeface="字魂36号-正文宋楷" panose="02000000000000000000" pitchFamily="2" charset="-122"/>
            </a:endParaRPr>
          </a:p>
        </p:txBody>
      </p:sp>
      <p:grpSp>
        <p:nvGrpSpPr>
          <p:cNvPr id="9" name="Group 12"/>
          <p:cNvGrpSpPr/>
          <p:nvPr>
            <p:custDataLst>
              <p:tags r:id="rId5"/>
            </p:custDataLst>
          </p:nvPr>
        </p:nvGrpSpPr>
        <p:grpSpPr>
          <a:xfrm>
            <a:off x="0" y="6766560"/>
            <a:ext cx="12192000" cy="91440"/>
            <a:chOff x="0" y="4480421"/>
            <a:chExt cx="12192000" cy="91440"/>
          </a:xfrm>
        </p:grpSpPr>
        <p:sp>
          <p:nvSpPr>
            <p:cNvPr id="10" name="Rectangle 13"/>
            <p:cNvSpPr/>
            <p:nvPr userDrawn="1"/>
          </p:nvSpPr>
          <p:spPr>
            <a:xfrm>
              <a:off x="0" y="4480421"/>
              <a:ext cx="2439924" cy="914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endParaRPr>
            </a:p>
          </p:txBody>
        </p:sp>
        <p:sp>
          <p:nvSpPr>
            <p:cNvPr id="11" name="Rectangle 14"/>
            <p:cNvSpPr/>
            <p:nvPr userDrawn="1"/>
          </p:nvSpPr>
          <p:spPr>
            <a:xfrm>
              <a:off x="2439924" y="4480421"/>
              <a:ext cx="2439924" cy="9144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endParaRPr>
            </a:p>
          </p:txBody>
        </p:sp>
        <p:sp>
          <p:nvSpPr>
            <p:cNvPr id="12" name="Rectangle 21"/>
            <p:cNvSpPr/>
            <p:nvPr userDrawn="1"/>
          </p:nvSpPr>
          <p:spPr>
            <a:xfrm>
              <a:off x="4879848" y="4480421"/>
              <a:ext cx="2439924" cy="9144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endParaRPr>
            </a:p>
          </p:txBody>
        </p:sp>
        <p:sp>
          <p:nvSpPr>
            <p:cNvPr id="13" name="Rectangle 22"/>
            <p:cNvSpPr/>
            <p:nvPr userDrawn="1"/>
          </p:nvSpPr>
          <p:spPr>
            <a:xfrm>
              <a:off x="7319772" y="4480421"/>
              <a:ext cx="2439924" cy="914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endParaRPr>
            </a:p>
          </p:txBody>
        </p:sp>
        <p:sp>
          <p:nvSpPr>
            <p:cNvPr id="14" name="Rectangle 23"/>
            <p:cNvSpPr/>
            <p:nvPr userDrawn="1"/>
          </p:nvSpPr>
          <p:spPr>
            <a:xfrm>
              <a:off x="9759696" y="4480421"/>
              <a:ext cx="2432304" cy="914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endParaRPr>
            </a:p>
          </p:txBody>
        </p:sp>
      </p:grpSp>
      <p:graphicFrame>
        <p:nvGraphicFramePr>
          <p:cNvPr id="17" name="Chart Placeholder 4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59989264"/>
              </p:ext>
            </p:extLst>
          </p:nvPr>
        </p:nvGraphicFramePr>
        <p:xfrm>
          <a:off x="482600" y="4438650"/>
          <a:ext cx="5143500" cy="17668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graphicFrame>
        <p:nvGraphicFramePr>
          <p:cNvPr id="19" name="Chart Placeholder 4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25686568"/>
              </p:ext>
            </p:extLst>
          </p:nvPr>
        </p:nvGraphicFramePr>
        <p:xfrm>
          <a:off x="6565900" y="4451350"/>
          <a:ext cx="5143500" cy="17668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graphicFrame>
        <p:nvGraphicFramePr>
          <p:cNvPr id="21" name="Chart Placeholder 1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25000468"/>
              </p:ext>
            </p:extLst>
          </p:nvPr>
        </p:nvGraphicFramePr>
        <p:xfrm>
          <a:off x="482600" y="1917700"/>
          <a:ext cx="5143500" cy="17684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graphicFrame>
        <p:nvGraphicFramePr>
          <p:cNvPr id="22" name="Chart Placeholder 2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53093737"/>
              </p:ext>
            </p:extLst>
          </p:nvPr>
        </p:nvGraphicFramePr>
        <p:xfrm>
          <a:off x="6565900" y="1930400"/>
          <a:ext cx="5143500" cy="17668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"/>
          </a:graphicData>
        </a:graphic>
      </p:graphicFrame>
      <p:sp>
        <p:nvSpPr>
          <p:cNvPr id="23" name="Text Placeholder 9"/>
          <p:cNvSpPr txBox="1">
            <a:spLocks/>
          </p:cNvSpPr>
          <p:nvPr/>
        </p:nvSpPr>
        <p:spPr>
          <a:xfrm>
            <a:off x="482600" y="1419645"/>
            <a:ext cx="5143500" cy="498733"/>
          </a:xfrm>
          <a:prstGeom prst="rect">
            <a:avLst/>
          </a:prstGeom>
          <a:solidFill>
            <a:srgbClr val="D66E49"/>
          </a:solidFill>
          <a:ln>
            <a:noFill/>
          </a:ln>
        </p:spPr>
        <p:txBody>
          <a:bodyPr vert="horz" wrap="square" lIns="91440" tIns="45720" rIns="91440" bIns="45720" rtlCol="0" anchor="ctr">
            <a:normAutofit/>
          </a:bodyPr>
          <a:lstStyle>
            <a:lvl1pPr marL="228600" indent="-22860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400" b="1" kern="1200" cap="all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2400" b="1" i="0" u="none" strike="noStrike" kern="1200" cap="all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在此填写您的标题</a:t>
            </a:r>
            <a:endParaRPr kumimoji="0" lang="en-US" sz="2400" b="1" i="0" u="none" strike="noStrike" kern="1200" cap="all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字魂36号-正文宋楷" panose="02000000000000000000" pitchFamily="2" charset="-122"/>
              <a:ea typeface="字魂36号-正文宋楷" panose="02000000000000000000" pitchFamily="2" charset="-122"/>
              <a:sym typeface="字魂36号-正文宋楷" panose="02000000000000000000" pitchFamily="2" charset="-122"/>
            </a:endParaRPr>
          </a:p>
        </p:txBody>
      </p:sp>
      <p:sp>
        <p:nvSpPr>
          <p:cNvPr id="24" name="Text Placeholder 11"/>
          <p:cNvSpPr txBox="1">
            <a:spLocks/>
          </p:cNvSpPr>
          <p:nvPr/>
        </p:nvSpPr>
        <p:spPr>
          <a:xfrm>
            <a:off x="6565901" y="1419645"/>
            <a:ext cx="5143500" cy="498733"/>
          </a:xfrm>
          <a:prstGeom prst="rect">
            <a:avLst/>
          </a:prstGeom>
          <a:solidFill>
            <a:srgbClr val="D6C88B"/>
          </a:solidFill>
          <a:ln>
            <a:noFill/>
          </a:ln>
        </p:spPr>
        <p:txBody>
          <a:bodyPr vert="horz" wrap="square" lIns="91440" tIns="45720" rIns="91440" bIns="45720" rtlCol="0" anchor="ctr">
            <a:noAutofit/>
          </a:bodyPr>
          <a:lstStyle>
            <a:lvl1pPr marL="228600" indent="-22860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400" b="1" kern="1200" cap="all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2400" b="1" i="0" u="none" strike="noStrike" kern="1200" cap="all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在此填写您的标题</a:t>
            </a:r>
            <a:endParaRPr kumimoji="0" lang="en-US" sz="2400" b="1" i="0" u="none" strike="noStrike" kern="1200" cap="all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字魂36号-正文宋楷" panose="02000000000000000000" pitchFamily="2" charset="-122"/>
              <a:ea typeface="字魂36号-正文宋楷" panose="02000000000000000000" pitchFamily="2" charset="-122"/>
              <a:sym typeface="字魂36号-正文宋楷" panose="02000000000000000000" pitchFamily="2" charset="-122"/>
            </a:endParaRPr>
          </a:p>
        </p:txBody>
      </p:sp>
      <p:sp>
        <p:nvSpPr>
          <p:cNvPr id="25" name="Text Placeholder 13"/>
          <p:cNvSpPr txBox="1">
            <a:spLocks/>
          </p:cNvSpPr>
          <p:nvPr/>
        </p:nvSpPr>
        <p:spPr>
          <a:xfrm>
            <a:off x="482600" y="3939862"/>
            <a:ext cx="5143500" cy="498733"/>
          </a:xfrm>
          <a:prstGeom prst="rect">
            <a:avLst/>
          </a:prstGeom>
          <a:solidFill>
            <a:srgbClr val="31778D"/>
          </a:solidFill>
          <a:ln>
            <a:noFill/>
          </a:ln>
        </p:spPr>
        <p:txBody>
          <a:bodyPr vert="horz" wrap="square" lIns="91440" tIns="45720" rIns="91440" bIns="45720" rtlCol="0" anchor="ctr">
            <a:normAutofit/>
          </a:bodyPr>
          <a:lstStyle>
            <a:lvl1pPr marL="228600" indent="-22860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400" b="1" kern="1200" cap="all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2400" b="1" i="0" u="none" strike="noStrike" kern="1200" cap="all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在此填写您的标题</a:t>
            </a:r>
            <a:endParaRPr kumimoji="0" lang="en-US" sz="2400" b="1" i="0" u="none" strike="noStrike" kern="1200" cap="all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字魂36号-正文宋楷" panose="02000000000000000000" pitchFamily="2" charset="-122"/>
              <a:ea typeface="字魂36号-正文宋楷" panose="02000000000000000000" pitchFamily="2" charset="-122"/>
              <a:sym typeface="字魂36号-正文宋楷" panose="02000000000000000000" pitchFamily="2" charset="-122"/>
            </a:endParaRPr>
          </a:p>
        </p:txBody>
      </p:sp>
      <p:sp>
        <p:nvSpPr>
          <p:cNvPr id="26" name="Text Placeholder 7"/>
          <p:cNvSpPr txBox="1">
            <a:spLocks/>
          </p:cNvSpPr>
          <p:nvPr/>
        </p:nvSpPr>
        <p:spPr>
          <a:xfrm>
            <a:off x="6565901" y="3939862"/>
            <a:ext cx="5143500" cy="498733"/>
          </a:xfrm>
          <a:prstGeom prst="rect">
            <a:avLst/>
          </a:prstGeom>
          <a:solidFill>
            <a:srgbClr val="BC3649"/>
          </a:solidFill>
          <a:ln>
            <a:noFill/>
          </a:ln>
        </p:spPr>
        <p:txBody>
          <a:bodyPr vert="horz" wrap="square" lIns="91440" tIns="45720" rIns="91440" bIns="45720" rtlCol="0" anchor="ctr">
            <a:noAutofit/>
          </a:bodyPr>
          <a:lstStyle>
            <a:lvl1pPr marL="228600" indent="-22860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400" b="1" kern="1200" cap="all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2400" b="1" i="0" u="none" strike="noStrike" kern="1200" cap="all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在此填写您的标题</a:t>
            </a:r>
            <a:endParaRPr kumimoji="0" lang="en-US" sz="2400" b="1" i="0" u="none" strike="noStrike" kern="1200" cap="all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字魂36号-正文宋楷" panose="02000000000000000000" pitchFamily="2" charset="-122"/>
              <a:ea typeface="字魂36号-正文宋楷" panose="02000000000000000000" pitchFamily="2" charset="-122"/>
              <a:sym typeface="字魂36号-正文宋楷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13421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14478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魂36号-正文宋楷" panose="02000000000000000000" pitchFamily="2" charset="-122"/>
              <a:ea typeface="字魂36号-正文宋楷" panose="02000000000000000000" pitchFamily="2" charset="-122"/>
              <a:sym typeface="字魂36号-正文宋楷" panose="02000000000000000000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429000" y="308401"/>
            <a:ext cx="6934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 smtClean="0">
                <a:solidFill>
                  <a:schemeClr val="bg1"/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数据分析可视化图表</a:t>
            </a:r>
            <a:endParaRPr lang="zh-CN" altLang="en-US" sz="4800" dirty="0">
              <a:solidFill>
                <a:schemeClr val="bg1"/>
              </a:solidFill>
              <a:latin typeface="字魂36号-正文宋楷" panose="02000000000000000000" pitchFamily="2" charset="-122"/>
              <a:ea typeface="字魂36号-正文宋楷" panose="02000000000000000000" pitchFamily="2" charset="-122"/>
              <a:sym typeface="字魂36号-正文宋楷" panose="02000000000000000000" pitchFamily="2" charset="-122"/>
            </a:endParaRP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482600" y="6466112"/>
            <a:ext cx="2743200" cy="281437"/>
          </a:xfrm>
        </p:spPr>
        <p:txBody>
          <a:bodyPr/>
          <a:lstStyle>
            <a:lvl1pPr>
              <a:defRPr>
                <a:solidFill>
                  <a:srgbClr val="576973"/>
                </a:solidFill>
              </a:defRPr>
            </a:lvl1pPr>
          </a:lstStyle>
          <a:p>
            <a:r>
              <a:rPr lang="en-US" dirty="0" smtClean="0"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your date here</a:t>
            </a:r>
            <a:endParaRPr lang="en-US" dirty="0">
              <a:latin typeface="字魂36号-正文宋楷" panose="02000000000000000000" pitchFamily="2" charset="-122"/>
              <a:ea typeface="字魂36号-正文宋楷" panose="02000000000000000000" pitchFamily="2" charset="-122"/>
              <a:sym typeface="字魂36号-正文宋楷" panose="02000000000000000000" pitchFamily="2" charset="-122"/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038600" y="6466112"/>
            <a:ext cx="4114800" cy="281437"/>
          </a:xfrm>
        </p:spPr>
        <p:txBody>
          <a:bodyPr/>
          <a:lstStyle>
            <a:lvl1pPr>
              <a:defRPr>
                <a:solidFill>
                  <a:srgbClr val="576973"/>
                </a:solidFill>
              </a:defRPr>
            </a:lvl1pPr>
          </a:lstStyle>
          <a:p>
            <a:r>
              <a:rPr lang="zh-CN" altLang="en-US" dirty="0" smtClean="0"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在此填写您的备注</a:t>
            </a:r>
            <a:endParaRPr lang="en-US" dirty="0">
              <a:latin typeface="字魂36号-正文宋楷" panose="02000000000000000000" pitchFamily="2" charset="-122"/>
              <a:ea typeface="字魂36号-正文宋楷" panose="02000000000000000000" pitchFamily="2" charset="-122"/>
              <a:sym typeface="字魂36号-正文宋楷" panose="02000000000000000000" pitchFamily="2" charset="-122"/>
            </a:endParaRP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966201" y="6466112"/>
            <a:ext cx="2743200" cy="281437"/>
          </a:xfrm>
        </p:spPr>
        <p:txBody>
          <a:bodyPr/>
          <a:lstStyle>
            <a:lvl1pPr algn="r">
              <a:defRPr>
                <a:solidFill>
                  <a:srgbClr val="576973"/>
                </a:solidFill>
              </a:defRPr>
            </a:lvl1pPr>
          </a:lstStyle>
          <a:p>
            <a:fld id="{6E18DBF4-37B7-4C4F-9728-A1C100B177EE}" type="slidenum">
              <a:rPr lang="en-US" smtClean="0"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pPr/>
              <a:t>15</a:t>
            </a:fld>
            <a:endParaRPr lang="en-US" dirty="0">
              <a:latin typeface="字魂36号-正文宋楷" panose="02000000000000000000" pitchFamily="2" charset="-122"/>
              <a:ea typeface="字魂36号-正文宋楷" panose="02000000000000000000" pitchFamily="2" charset="-122"/>
              <a:sym typeface="字魂36号-正文宋楷" panose="02000000000000000000" pitchFamily="2" charset="-122"/>
            </a:endParaRPr>
          </a:p>
        </p:txBody>
      </p:sp>
      <p:grpSp>
        <p:nvGrpSpPr>
          <p:cNvPr id="9" name="Group 12"/>
          <p:cNvGrpSpPr/>
          <p:nvPr>
            <p:custDataLst>
              <p:tags r:id="rId5"/>
            </p:custDataLst>
          </p:nvPr>
        </p:nvGrpSpPr>
        <p:grpSpPr>
          <a:xfrm>
            <a:off x="0" y="6766560"/>
            <a:ext cx="12192000" cy="91440"/>
            <a:chOff x="0" y="4480421"/>
            <a:chExt cx="12192000" cy="91440"/>
          </a:xfrm>
        </p:grpSpPr>
        <p:sp>
          <p:nvSpPr>
            <p:cNvPr id="10" name="Rectangle 13"/>
            <p:cNvSpPr/>
            <p:nvPr userDrawn="1"/>
          </p:nvSpPr>
          <p:spPr>
            <a:xfrm>
              <a:off x="0" y="4480421"/>
              <a:ext cx="2439924" cy="914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endParaRPr>
            </a:p>
          </p:txBody>
        </p:sp>
        <p:sp>
          <p:nvSpPr>
            <p:cNvPr id="11" name="Rectangle 14"/>
            <p:cNvSpPr/>
            <p:nvPr userDrawn="1"/>
          </p:nvSpPr>
          <p:spPr>
            <a:xfrm>
              <a:off x="2439924" y="4480421"/>
              <a:ext cx="2439924" cy="9144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endParaRPr>
            </a:p>
          </p:txBody>
        </p:sp>
        <p:sp>
          <p:nvSpPr>
            <p:cNvPr id="12" name="Rectangle 21"/>
            <p:cNvSpPr/>
            <p:nvPr userDrawn="1"/>
          </p:nvSpPr>
          <p:spPr>
            <a:xfrm>
              <a:off x="4879848" y="4480421"/>
              <a:ext cx="2439924" cy="9144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endParaRPr>
            </a:p>
          </p:txBody>
        </p:sp>
        <p:sp>
          <p:nvSpPr>
            <p:cNvPr id="13" name="Rectangle 22"/>
            <p:cNvSpPr/>
            <p:nvPr userDrawn="1"/>
          </p:nvSpPr>
          <p:spPr>
            <a:xfrm>
              <a:off x="7319772" y="4480421"/>
              <a:ext cx="2439924" cy="914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endParaRPr>
            </a:p>
          </p:txBody>
        </p:sp>
        <p:sp>
          <p:nvSpPr>
            <p:cNvPr id="14" name="Rectangle 23"/>
            <p:cNvSpPr/>
            <p:nvPr userDrawn="1"/>
          </p:nvSpPr>
          <p:spPr>
            <a:xfrm>
              <a:off x="9759696" y="4480421"/>
              <a:ext cx="2432304" cy="914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endParaRPr>
            </a:p>
          </p:txBody>
        </p:sp>
      </p:grpSp>
      <p:grpSp>
        <p:nvGrpSpPr>
          <p:cNvPr id="25" name="Group 21"/>
          <p:cNvGrpSpPr>
            <a:grpSpLocks noChangeAspect="1"/>
          </p:cNvGrpSpPr>
          <p:nvPr/>
        </p:nvGrpSpPr>
        <p:grpSpPr bwMode="auto">
          <a:xfrm>
            <a:off x="472440" y="1972011"/>
            <a:ext cx="4864837" cy="4025962"/>
            <a:chOff x="507" y="1182"/>
            <a:chExt cx="3091" cy="2558"/>
          </a:xfrm>
        </p:grpSpPr>
        <p:sp>
          <p:nvSpPr>
            <p:cNvPr id="26" name="AutoShape 3"/>
            <p:cNvSpPr>
              <a:spLocks noChangeAspect="1" noChangeArrowheads="1" noTextEdit="1"/>
            </p:cNvSpPr>
            <p:nvPr/>
          </p:nvSpPr>
          <p:spPr bwMode="auto">
            <a:xfrm>
              <a:off x="507" y="1183"/>
              <a:ext cx="3044" cy="25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字魂36号-正文宋楷" panose="02000000000000000000" pitchFamily="2" charset="-122"/>
                <a:ea typeface="字魂36号-正文宋楷" panose="02000000000000000000" pitchFamily="2" charset="-122"/>
                <a:cs typeface="Arial" panose="020B0604020202020204" pitchFamily="34" charset="0"/>
                <a:sym typeface="字魂36号-正文宋楷" panose="02000000000000000000" pitchFamily="2" charset="-122"/>
              </a:endParaRPr>
            </a:p>
          </p:txBody>
        </p:sp>
        <p:sp>
          <p:nvSpPr>
            <p:cNvPr id="27" name="Freeform 5"/>
            <p:cNvSpPr>
              <a:spLocks/>
            </p:cNvSpPr>
            <p:nvPr/>
          </p:nvSpPr>
          <p:spPr bwMode="auto">
            <a:xfrm>
              <a:off x="1700" y="3289"/>
              <a:ext cx="669" cy="364"/>
            </a:xfrm>
            <a:custGeom>
              <a:avLst/>
              <a:gdLst>
                <a:gd name="T0" fmla="*/ 659 w 659"/>
                <a:gd name="T1" fmla="*/ 364 h 364"/>
                <a:gd name="T2" fmla="*/ 0 w 659"/>
                <a:gd name="T3" fmla="*/ 364 h 364"/>
                <a:gd name="T4" fmla="*/ 51 w 659"/>
                <a:gd name="T5" fmla="*/ 0 h 364"/>
                <a:gd name="T6" fmla="*/ 612 w 659"/>
                <a:gd name="T7" fmla="*/ 0 h 364"/>
                <a:gd name="T8" fmla="*/ 659 w 659"/>
                <a:gd name="T9" fmla="*/ 364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9" h="364">
                  <a:moveTo>
                    <a:pt x="659" y="364"/>
                  </a:moveTo>
                  <a:lnTo>
                    <a:pt x="0" y="364"/>
                  </a:lnTo>
                  <a:lnTo>
                    <a:pt x="51" y="0"/>
                  </a:lnTo>
                  <a:lnTo>
                    <a:pt x="612" y="0"/>
                  </a:lnTo>
                  <a:lnTo>
                    <a:pt x="659" y="364"/>
                  </a:lnTo>
                  <a:close/>
                </a:path>
              </a:pathLst>
            </a:custGeom>
            <a:solidFill>
              <a:srgbClr val="D3D0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字魂36号-正文宋楷" panose="02000000000000000000" pitchFamily="2" charset="-122"/>
                <a:ea typeface="字魂36号-正文宋楷" panose="02000000000000000000" pitchFamily="2" charset="-122"/>
                <a:cs typeface="Arial" panose="020B0604020202020204" pitchFamily="34" charset="0"/>
                <a:sym typeface="字魂36号-正文宋楷" panose="02000000000000000000" pitchFamily="2" charset="-122"/>
              </a:endParaRPr>
            </a:p>
          </p:txBody>
        </p:sp>
        <p:sp>
          <p:nvSpPr>
            <p:cNvPr id="28" name="Freeform 6"/>
            <p:cNvSpPr>
              <a:spLocks/>
            </p:cNvSpPr>
            <p:nvPr/>
          </p:nvSpPr>
          <p:spPr bwMode="auto">
            <a:xfrm>
              <a:off x="1652" y="3645"/>
              <a:ext cx="765" cy="94"/>
            </a:xfrm>
            <a:custGeom>
              <a:avLst/>
              <a:gdLst>
                <a:gd name="T0" fmla="*/ 758 w 772"/>
                <a:gd name="T1" fmla="*/ 96 h 96"/>
                <a:gd name="T2" fmla="*/ 12 w 772"/>
                <a:gd name="T3" fmla="*/ 96 h 96"/>
                <a:gd name="T4" fmla="*/ 0 w 772"/>
                <a:gd name="T5" fmla="*/ 84 h 96"/>
                <a:gd name="T6" fmla="*/ 2 w 772"/>
                <a:gd name="T7" fmla="*/ 78 h 96"/>
                <a:gd name="T8" fmla="*/ 48 w 772"/>
                <a:gd name="T9" fmla="*/ 5 h 96"/>
                <a:gd name="T10" fmla="*/ 58 w 772"/>
                <a:gd name="T11" fmla="*/ 0 h 96"/>
                <a:gd name="T12" fmla="*/ 715 w 772"/>
                <a:gd name="T13" fmla="*/ 0 h 96"/>
                <a:gd name="T14" fmla="*/ 725 w 772"/>
                <a:gd name="T15" fmla="*/ 6 h 96"/>
                <a:gd name="T16" fmla="*/ 768 w 772"/>
                <a:gd name="T17" fmla="*/ 78 h 96"/>
                <a:gd name="T18" fmla="*/ 764 w 772"/>
                <a:gd name="T19" fmla="*/ 95 h 96"/>
                <a:gd name="T20" fmla="*/ 758 w 772"/>
                <a:gd name="T21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72" h="96">
                  <a:moveTo>
                    <a:pt x="758" y="96"/>
                  </a:moveTo>
                  <a:cubicBezTo>
                    <a:pt x="12" y="96"/>
                    <a:pt x="12" y="96"/>
                    <a:pt x="12" y="96"/>
                  </a:cubicBezTo>
                  <a:cubicBezTo>
                    <a:pt x="5" y="96"/>
                    <a:pt x="0" y="91"/>
                    <a:pt x="0" y="84"/>
                  </a:cubicBezTo>
                  <a:cubicBezTo>
                    <a:pt x="0" y="82"/>
                    <a:pt x="0" y="80"/>
                    <a:pt x="2" y="78"/>
                  </a:cubicBezTo>
                  <a:cubicBezTo>
                    <a:pt x="48" y="5"/>
                    <a:pt x="48" y="5"/>
                    <a:pt x="48" y="5"/>
                  </a:cubicBezTo>
                  <a:cubicBezTo>
                    <a:pt x="50" y="2"/>
                    <a:pt x="54" y="0"/>
                    <a:pt x="58" y="0"/>
                  </a:cubicBezTo>
                  <a:cubicBezTo>
                    <a:pt x="715" y="0"/>
                    <a:pt x="715" y="0"/>
                    <a:pt x="715" y="0"/>
                  </a:cubicBezTo>
                  <a:cubicBezTo>
                    <a:pt x="719" y="0"/>
                    <a:pt x="723" y="2"/>
                    <a:pt x="725" y="6"/>
                  </a:cubicBezTo>
                  <a:cubicBezTo>
                    <a:pt x="768" y="78"/>
                    <a:pt x="768" y="78"/>
                    <a:pt x="768" y="78"/>
                  </a:cubicBezTo>
                  <a:cubicBezTo>
                    <a:pt x="772" y="84"/>
                    <a:pt x="770" y="91"/>
                    <a:pt x="764" y="95"/>
                  </a:cubicBezTo>
                  <a:cubicBezTo>
                    <a:pt x="762" y="96"/>
                    <a:pt x="760" y="96"/>
                    <a:pt x="758" y="96"/>
                  </a:cubicBezTo>
                  <a:close/>
                </a:path>
              </a:pathLst>
            </a:custGeom>
            <a:solidFill>
              <a:srgbClr val="BFBD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字魂36号-正文宋楷" panose="02000000000000000000" pitchFamily="2" charset="-122"/>
                <a:ea typeface="字魂36号-正文宋楷" panose="02000000000000000000" pitchFamily="2" charset="-122"/>
                <a:cs typeface="Arial" panose="020B0604020202020204" pitchFamily="34" charset="0"/>
                <a:sym typeface="字魂36号-正文宋楷" panose="02000000000000000000" pitchFamily="2" charset="-122"/>
              </a:endParaRPr>
            </a:p>
          </p:txBody>
        </p:sp>
        <p:sp>
          <p:nvSpPr>
            <p:cNvPr id="29" name="Freeform 7"/>
            <p:cNvSpPr>
              <a:spLocks/>
            </p:cNvSpPr>
            <p:nvPr/>
          </p:nvSpPr>
          <p:spPr bwMode="auto">
            <a:xfrm>
              <a:off x="507" y="1182"/>
              <a:ext cx="3090" cy="1885"/>
            </a:xfrm>
            <a:custGeom>
              <a:avLst/>
              <a:gdLst>
                <a:gd name="T0" fmla="*/ 3056 w 3114"/>
                <a:gd name="T1" fmla="*/ 0 h 1928"/>
                <a:gd name="T2" fmla="*/ 56 w 3114"/>
                <a:gd name="T3" fmla="*/ 0 h 1928"/>
                <a:gd name="T4" fmla="*/ 0 w 3114"/>
                <a:gd name="T5" fmla="*/ 56 h 1928"/>
                <a:gd name="T6" fmla="*/ 0 w 3114"/>
                <a:gd name="T7" fmla="*/ 1928 h 1928"/>
                <a:gd name="T8" fmla="*/ 3114 w 3114"/>
                <a:gd name="T9" fmla="*/ 1928 h 1928"/>
                <a:gd name="T10" fmla="*/ 3112 w 3114"/>
                <a:gd name="T11" fmla="*/ 56 h 1928"/>
                <a:gd name="T12" fmla="*/ 3056 w 3114"/>
                <a:gd name="T13" fmla="*/ 0 h 19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14" h="1928">
                  <a:moveTo>
                    <a:pt x="3056" y="0"/>
                  </a:moveTo>
                  <a:cubicBezTo>
                    <a:pt x="56" y="0"/>
                    <a:pt x="56" y="0"/>
                    <a:pt x="56" y="0"/>
                  </a:cubicBezTo>
                  <a:cubicBezTo>
                    <a:pt x="25" y="0"/>
                    <a:pt x="0" y="26"/>
                    <a:pt x="0" y="56"/>
                  </a:cubicBezTo>
                  <a:cubicBezTo>
                    <a:pt x="0" y="56"/>
                    <a:pt x="0" y="1910"/>
                    <a:pt x="0" y="1928"/>
                  </a:cubicBezTo>
                  <a:cubicBezTo>
                    <a:pt x="3114" y="1928"/>
                    <a:pt x="3114" y="1928"/>
                    <a:pt x="3114" y="1928"/>
                  </a:cubicBezTo>
                  <a:cubicBezTo>
                    <a:pt x="3114" y="1896"/>
                    <a:pt x="3112" y="56"/>
                    <a:pt x="3112" y="56"/>
                  </a:cubicBezTo>
                  <a:cubicBezTo>
                    <a:pt x="3112" y="26"/>
                    <a:pt x="3087" y="0"/>
                    <a:pt x="3056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字魂36号-正文宋楷" panose="02000000000000000000" pitchFamily="2" charset="-122"/>
                <a:ea typeface="字魂36号-正文宋楷" panose="02000000000000000000" pitchFamily="2" charset="-122"/>
                <a:cs typeface="Arial" panose="020B0604020202020204" pitchFamily="34" charset="0"/>
                <a:sym typeface="字魂36号-正文宋楷" panose="02000000000000000000" pitchFamily="2" charset="-122"/>
              </a:endParaRPr>
            </a:p>
          </p:txBody>
        </p:sp>
        <p:sp>
          <p:nvSpPr>
            <p:cNvPr id="30" name="Freeform 9"/>
            <p:cNvSpPr>
              <a:spLocks/>
            </p:cNvSpPr>
            <p:nvPr/>
          </p:nvSpPr>
          <p:spPr bwMode="auto">
            <a:xfrm>
              <a:off x="508" y="3067"/>
              <a:ext cx="3090" cy="240"/>
            </a:xfrm>
            <a:custGeom>
              <a:avLst/>
              <a:gdLst>
                <a:gd name="T0" fmla="*/ 3061 w 3114"/>
                <a:gd name="T1" fmla="*/ 246 h 246"/>
                <a:gd name="T2" fmla="*/ 56 w 3114"/>
                <a:gd name="T3" fmla="*/ 246 h 246"/>
                <a:gd name="T4" fmla="*/ 0 w 3114"/>
                <a:gd name="T5" fmla="*/ 190 h 246"/>
                <a:gd name="T6" fmla="*/ 0 w 3114"/>
                <a:gd name="T7" fmla="*/ 0 h 246"/>
                <a:gd name="T8" fmla="*/ 3114 w 3114"/>
                <a:gd name="T9" fmla="*/ 0 h 246"/>
                <a:gd name="T10" fmla="*/ 3114 w 3114"/>
                <a:gd name="T11" fmla="*/ 190 h 246"/>
                <a:gd name="T12" fmla="*/ 3061 w 3114"/>
                <a:gd name="T13" fmla="*/ 246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14" h="246">
                  <a:moveTo>
                    <a:pt x="3061" y="246"/>
                  </a:moveTo>
                  <a:cubicBezTo>
                    <a:pt x="56" y="246"/>
                    <a:pt x="56" y="246"/>
                    <a:pt x="56" y="246"/>
                  </a:cubicBezTo>
                  <a:cubicBezTo>
                    <a:pt x="25" y="246"/>
                    <a:pt x="0" y="221"/>
                    <a:pt x="0" y="190"/>
                  </a:cubicBezTo>
                  <a:cubicBezTo>
                    <a:pt x="0" y="190"/>
                    <a:pt x="0" y="6"/>
                    <a:pt x="0" y="0"/>
                  </a:cubicBezTo>
                  <a:cubicBezTo>
                    <a:pt x="3114" y="0"/>
                    <a:pt x="3114" y="0"/>
                    <a:pt x="3114" y="0"/>
                  </a:cubicBezTo>
                  <a:cubicBezTo>
                    <a:pt x="3114" y="3"/>
                    <a:pt x="3114" y="190"/>
                    <a:pt x="3114" y="190"/>
                  </a:cubicBezTo>
                  <a:cubicBezTo>
                    <a:pt x="3114" y="221"/>
                    <a:pt x="3092" y="246"/>
                    <a:pt x="3061" y="246"/>
                  </a:cubicBezTo>
                  <a:close/>
                </a:path>
              </a:pathLst>
            </a:custGeom>
            <a:solidFill>
              <a:srgbClr val="EBEA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字魂36号-正文宋楷" panose="02000000000000000000" pitchFamily="2" charset="-122"/>
                <a:ea typeface="字魂36号-正文宋楷" panose="02000000000000000000" pitchFamily="2" charset="-122"/>
                <a:cs typeface="Arial" panose="020B0604020202020204" pitchFamily="34" charset="0"/>
                <a:sym typeface="字魂36号-正文宋楷" panose="02000000000000000000" pitchFamily="2" charset="-122"/>
              </a:endParaRPr>
            </a:p>
          </p:txBody>
        </p:sp>
        <p:sp>
          <p:nvSpPr>
            <p:cNvPr id="31" name="Oval 10"/>
            <p:cNvSpPr>
              <a:spLocks noChangeArrowheads="1"/>
            </p:cNvSpPr>
            <p:nvPr/>
          </p:nvSpPr>
          <p:spPr bwMode="auto">
            <a:xfrm>
              <a:off x="1983" y="3140"/>
              <a:ext cx="94" cy="94"/>
            </a:xfrm>
            <a:prstGeom prst="ellipse">
              <a:avLst/>
            </a:prstGeom>
            <a:solidFill>
              <a:srgbClr val="D5D3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字魂36号-正文宋楷" panose="02000000000000000000" pitchFamily="2" charset="-122"/>
                <a:ea typeface="字魂36号-正文宋楷" panose="02000000000000000000" pitchFamily="2" charset="-122"/>
                <a:cs typeface="Arial" panose="020B0604020202020204" pitchFamily="34" charset="0"/>
                <a:sym typeface="字魂36号-正文宋楷" panose="02000000000000000000" pitchFamily="2" charset="-122"/>
              </a:endParaRPr>
            </a:p>
          </p:txBody>
        </p:sp>
        <p:sp>
          <p:nvSpPr>
            <p:cNvPr id="32" name="Oval 11"/>
            <p:cNvSpPr>
              <a:spLocks noChangeArrowheads="1"/>
            </p:cNvSpPr>
            <p:nvPr/>
          </p:nvSpPr>
          <p:spPr bwMode="auto">
            <a:xfrm>
              <a:off x="2011" y="1243"/>
              <a:ext cx="38" cy="37"/>
            </a:xfrm>
            <a:prstGeom prst="ellipse">
              <a:avLst/>
            </a:prstGeom>
            <a:solidFill>
              <a:srgbClr val="6262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字魂36号-正文宋楷" panose="02000000000000000000" pitchFamily="2" charset="-122"/>
                <a:ea typeface="字魂36号-正文宋楷" panose="02000000000000000000" pitchFamily="2" charset="-122"/>
                <a:cs typeface="Arial" panose="020B0604020202020204" pitchFamily="34" charset="0"/>
                <a:sym typeface="字魂36号-正文宋楷" panose="02000000000000000000" pitchFamily="2" charset="-122"/>
              </a:endParaRPr>
            </a:p>
          </p:txBody>
        </p:sp>
      </p:grpSp>
      <p:graphicFrame>
        <p:nvGraphicFramePr>
          <p:cNvPr id="33" name="Chart Placeholder 1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29433588"/>
              </p:ext>
            </p:extLst>
          </p:nvPr>
        </p:nvGraphicFramePr>
        <p:xfrm>
          <a:off x="778068" y="2220782"/>
          <a:ext cx="4330700" cy="24667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sp>
        <p:nvSpPr>
          <p:cNvPr id="34" name="Shape 15"/>
          <p:cNvSpPr/>
          <p:nvPr/>
        </p:nvSpPr>
        <p:spPr>
          <a:xfrm>
            <a:off x="2642117" y="1895618"/>
            <a:ext cx="2695160" cy="30706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158"/>
                </a:moveTo>
                <a:cubicBezTo>
                  <a:pt x="21600" y="518"/>
                  <a:pt x="21009" y="0"/>
                  <a:pt x="20281" y="0"/>
                </a:cubicBezTo>
                <a:lnTo>
                  <a:pt x="13897" y="0"/>
                </a:lnTo>
                <a:lnTo>
                  <a:pt x="0" y="21600"/>
                </a:lnTo>
                <a:lnTo>
                  <a:pt x="21600" y="21600"/>
                </a:lnTo>
                <a:cubicBezTo>
                  <a:pt x="21600" y="21600"/>
                  <a:pt x="21600" y="1158"/>
                  <a:pt x="21600" y="1158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60000"/>
                </a:srgbClr>
              </a:gs>
              <a:gs pos="91000">
                <a:srgbClr val="FFFFFF">
                  <a:alpha val="15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>
              <a:latin typeface="字魂36号-正文宋楷" panose="02000000000000000000" pitchFamily="2" charset="-122"/>
              <a:ea typeface="字魂36号-正文宋楷" panose="02000000000000000000" pitchFamily="2" charset="-122"/>
              <a:sym typeface="字魂36号-正文宋楷" panose="02000000000000000000" pitchFamily="2" charset="-122"/>
            </a:endParaRPr>
          </a:p>
        </p:txBody>
      </p:sp>
      <p:sp>
        <p:nvSpPr>
          <p:cNvPr id="35" name="Text Placeholder 38"/>
          <p:cNvSpPr txBox="1">
            <a:spLocks/>
          </p:cNvSpPr>
          <p:nvPr/>
        </p:nvSpPr>
        <p:spPr>
          <a:xfrm>
            <a:off x="6565901" y="2640853"/>
            <a:ext cx="5143500" cy="34293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85750" indent="-285750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47464B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dirty="0"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Thousand Pictures Network (www.58pic.com) is a free design material download site! </a:t>
            </a:r>
            <a:endParaRPr lang="en-US" dirty="0" smtClean="0">
              <a:latin typeface="字魂36号-正文宋楷" panose="02000000000000000000" pitchFamily="2" charset="-122"/>
              <a:ea typeface="字魂36号-正文宋楷" panose="02000000000000000000" pitchFamily="2" charset="-122"/>
              <a:sym typeface="字魂36号-正文宋楷" panose="02000000000000000000" pitchFamily="2" charset="-122"/>
            </a:endParaRPr>
          </a:p>
          <a:p>
            <a:pPr lvl="0"/>
            <a:endParaRPr lang="en-US" dirty="0" smtClean="0">
              <a:latin typeface="字魂36号-正文宋楷" panose="02000000000000000000" pitchFamily="2" charset="-122"/>
              <a:ea typeface="字魂36号-正文宋楷" panose="02000000000000000000" pitchFamily="2" charset="-122"/>
              <a:sym typeface="字魂36号-正文宋楷" panose="02000000000000000000" pitchFamily="2" charset="-122"/>
            </a:endParaRPr>
          </a:p>
          <a:p>
            <a:pPr lvl="0"/>
            <a:r>
              <a:rPr lang="en-US" dirty="0" smtClean="0"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Provides </a:t>
            </a:r>
            <a:r>
              <a:rPr lang="en-US" dirty="0"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vector graphics materials, vector background pictures, vector </a:t>
            </a:r>
            <a:r>
              <a:rPr lang="en-US" dirty="0" smtClean="0"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galleries</a:t>
            </a:r>
          </a:p>
          <a:p>
            <a:pPr lvl="0"/>
            <a:endParaRPr lang="en-US" dirty="0">
              <a:latin typeface="字魂36号-正文宋楷" panose="02000000000000000000" pitchFamily="2" charset="-122"/>
              <a:ea typeface="字魂36号-正文宋楷" panose="02000000000000000000" pitchFamily="2" charset="-122"/>
              <a:sym typeface="字魂36号-正文宋楷" panose="02000000000000000000" pitchFamily="2" charset="-122"/>
            </a:endParaRPr>
          </a:p>
          <a:p>
            <a:pPr lvl="0"/>
            <a:r>
              <a:rPr lang="en-US" dirty="0" smtClean="0"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PSD </a:t>
            </a:r>
            <a:r>
              <a:rPr lang="en-US" dirty="0"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materials, PS materials, design templates, design materials, PPT materials, and web materials.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47464B"/>
              </a:solidFill>
              <a:effectLst/>
              <a:uLnTx/>
              <a:uFillTx/>
              <a:latin typeface="字魂36号-正文宋楷" panose="02000000000000000000" pitchFamily="2" charset="-122"/>
              <a:ea typeface="字魂36号-正文宋楷" panose="02000000000000000000" pitchFamily="2" charset="-122"/>
              <a:sym typeface="字魂36号-正文宋楷" panose="02000000000000000000" pitchFamily="2" charset="-122"/>
            </a:endParaRPr>
          </a:p>
        </p:txBody>
      </p:sp>
      <p:sp>
        <p:nvSpPr>
          <p:cNvPr id="36" name="Text Placeholder 39"/>
          <p:cNvSpPr txBox="1">
            <a:spLocks/>
          </p:cNvSpPr>
          <p:nvPr/>
        </p:nvSpPr>
        <p:spPr>
          <a:xfrm>
            <a:off x="6565901" y="1701835"/>
            <a:ext cx="5143500" cy="666924"/>
          </a:xfrm>
          <a:prstGeom prst="rect">
            <a:avLst/>
          </a:prstGeom>
          <a:solidFill>
            <a:srgbClr val="8C9CA6">
              <a:lumMod val="60000"/>
              <a:lumOff val="40000"/>
            </a:srgbClr>
          </a:solidFill>
          <a:ln>
            <a:noFill/>
          </a:ln>
        </p:spPr>
        <p:txBody>
          <a:bodyPr vert="horz" wrap="square" lIns="91440" tIns="45720" rIns="91440" bIns="45720" rtlCol="0" anchor="ctr">
            <a:noAutofit/>
          </a:bodyPr>
          <a:lstStyle>
            <a:lvl1pPr marL="228600" indent="-22860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400" b="1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2400" b="1" i="0" u="none" strike="noStrike" kern="1200" cap="all" spc="0" normalizeH="0" baseline="0" noProof="0" dirty="0" smtClean="0">
                <a:ln>
                  <a:noFill/>
                </a:ln>
                <a:solidFill>
                  <a:srgbClr val="40515A"/>
                </a:solidFill>
                <a:effectLst/>
                <a:uLnTx/>
                <a:uFillTx/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在此填写您的标题</a:t>
            </a:r>
            <a:endParaRPr kumimoji="0" lang="en-US" sz="2400" b="1" i="0" u="none" strike="noStrike" kern="1200" cap="all" spc="0" normalizeH="0" baseline="0" noProof="0" dirty="0">
              <a:ln>
                <a:noFill/>
              </a:ln>
              <a:solidFill>
                <a:srgbClr val="40515A"/>
              </a:solidFill>
              <a:effectLst/>
              <a:uLnTx/>
              <a:uFillTx/>
              <a:latin typeface="字魂36号-正文宋楷" panose="02000000000000000000" pitchFamily="2" charset="-122"/>
              <a:ea typeface="字魂36号-正文宋楷" panose="02000000000000000000" pitchFamily="2" charset="-122"/>
              <a:sym typeface="字魂36号-正文宋楷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58388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14478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魂36号-正文宋楷" panose="02000000000000000000" pitchFamily="2" charset="-122"/>
              <a:ea typeface="字魂36号-正文宋楷" panose="02000000000000000000" pitchFamily="2" charset="-122"/>
              <a:sym typeface="字魂36号-正文宋楷" panose="02000000000000000000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429000" y="308401"/>
            <a:ext cx="6934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 smtClean="0">
                <a:solidFill>
                  <a:schemeClr val="bg1"/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数据分析可视化图表</a:t>
            </a:r>
            <a:endParaRPr lang="zh-CN" altLang="en-US" sz="4800" dirty="0">
              <a:solidFill>
                <a:schemeClr val="bg1"/>
              </a:solidFill>
              <a:latin typeface="字魂36号-正文宋楷" panose="02000000000000000000" pitchFamily="2" charset="-122"/>
              <a:ea typeface="字魂36号-正文宋楷" panose="02000000000000000000" pitchFamily="2" charset="-122"/>
              <a:sym typeface="字魂36号-正文宋楷" panose="02000000000000000000" pitchFamily="2" charset="-122"/>
            </a:endParaRP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482600" y="6466112"/>
            <a:ext cx="2743200" cy="281437"/>
          </a:xfrm>
        </p:spPr>
        <p:txBody>
          <a:bodyPr/>
          <a:lstStyle>
            <a:lvl1pPr>
              <a:defRPr>
                <a:solidFill>
                  <a:srgbClr val="576973"/>
                </a:solidFill>
              </a:defRPr>
            </a:lvl1pPr>
          </a:lstStyle>
          <a:p>
            <a:r>
              <a:rPr lang="en-US" dirty="0" smtClean="0"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your date here</a:t>
            </a:r>
            <a:endParaRPr lang="en-US" dirty="0">
              <a:latin typeface="字魂36号-正文宋楷" panose="02000000000000000000" pitchFamily="2" charset="-122"/>
              <a:ea typeface="字魂36号-正文宋楷" panose="02000000000000000000" pitchFamily="2" charset="-122"/>
              <a:sym typeface="字魂36号-正文宋楷" panose="02000000000000000000" pitchFamily="2" charset="-122"/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038600" y="6466112"/>
            <a:ext cx="4114800" cy="281437"/>
          </a:xfrm>
        </p:spPr>
        <p:txBody>
          <a:bodyPr/>
          <a:lstStyle>
            <a:lvl1pPr>
              <a:defRPr>
                <a:solidFill>
                  <a:srgbClr val="576973"/>
                </a:solidFill>
              </a:defRPr>
            </a:lvl1pPr>
          </a:lstStyle>
          <a:p>
            <a:r>
              <a:rPr lang="zh-CN" altLang="en-US" dirty="0" smtClean="0"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在此填写您的备注</a:t>
            </a:r>
            <a:endParaRPr lang="en-US" dirty="0">
              <a:latin typeface="字魂36号-正文宋楷" panose="02000000000000000000" pitchFamily="2" charset="-122"/>
              <a:ea typeface="字魂36号-正文宋楷" panose="02000000000000000000" pitchFamily="2" charset="-122"/>
              <a:sym typeface="字魂36号-正文宋楷" panose="02000000000000000000" pitchFamily="2" charset="-122"/>
            </a:endParaRP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966201" y="6466112"/>
            <a:ext cx="2743200" cy="281437"/>
          </a:xfrm>
        </p:spPr>
        <p:txBody>
          <a:bodyPr/>
          <a:lstStyle>
            <a:lvl1pPr algn="r">
              <a:defRPr>
                <a:solidFill>
                  <a:srgbClr val="576973"/>
                </a:solidFill>
              </a:defRPr>
            </a:lvl1pPr>
          </a:lstStyle>
          <a:p>
            <a:fld id="{6E18DBF4-37B7-4C4F-9728-A1C100B177EE}" type="slidenum">
              <a:rPr lang="en-US" smtClean="0"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pPr/>
              <a:t>16</a:t>
            </a:fld>
            <a:endParaRPr lang="en-US" dirty="0">
              <a:latin typeface="字魂36号-正文宋楷" panose="02000000000000000000" pitchFamily="2" charset="-122"/>
              <a:ea typeface="字魂36号-正文宋楷" panose="02000000000000000000" pitchFamily="2" charset="-122"/>
              <a:sym typeface="字魂36号-正文宋楷" panose="02000000000000000000" pitchFamily="2" charset="-122"/>
            </a:endParaRPr>
          </a:p>
        </p:txBody>
      </p:sp>
      <p:grpSp>
        <p:nvGrpSpPr>
          <p:cNvPr id="9" name="Group 12"/>
          <p:cNvGrpSpPr/>
          <p:nvPr>
            <p:custDataLst>
              <p:tags r:id="rId5"/>
            </p:custDataLst>
          </p:nvPr>
        </p:nvGrpSpPr>
        <p:grpSpPr>
          <a:xfrm>
            <a:off x="0" y="6766560"/>
            <a:ext cx="12192000" cy="91440"/>
            <a:chOff x="0" y="4480421"/>
            <a:chExt cx="12192000" cy="91440"/>
          </a:xfrm>
        </p:grpSpPr>
        <p:sp>
          <p:nvSpPr>
            <p:cNvPr id="10" name="Rectangle 13"/>
            <p:cNvSpPr/>
            <p:nvPr userDrawn="1"/>
          </p:nvSpPr>
          <p:spPr>
            <a:xfrm>
              <a:off x="0" y="4480421"/>
              <a:ext cx="2439924" cy="914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endParaRPr>
            </a:p>
          </p:txBody>
        </p:sp>
        <p:sp>
          <p:nvSpPr>
            <p:cNvPr id="11" name="Rectangle 14"/>
            <p:cNvSpPr/>
            <p:nvPr userDrawn="1"/>
          </p:nvSpPr>
          <p:spPr>
            <a:xfrm>
              <a:off x="2439924" y="4480421"/>
              <a:ext cx="2439924" cy="9144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endParaRPr>
            </a:p>
          </p:txBody>
        </p:sp>
        <p:sp>
          <p:nvSpPr>
            <p:cNvPr id="12" name="Rectangle 21"/>
            <p:cNvSpPr/>
            <p:nvPr userDrawn="1"/>
          </p:nvSpPr>
          <p:spPr>
            <a:xfrm>
              <a:off x="4879848" y="4480421"/>
              <a:ext cx="2439924" cy="9144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endParaRPr>
            </a:p>
          </p:txBody>
        </p:sp>
        <p:sp>
          <p:nvSpPr>
            <p:cNvPr id="13" name="Rectangle 22"/>
            <p:cNvSpPr/>
            <p:nvPr userDrawn="1"/>
          </p:nvSpPr>
          <p:spPr>
            <a:xfrm>
              <a:off x="7319772" y="4480421"/>
              <a:ext cx="2439924" cy="914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endParaRPr>
            </a:p>
          </p:txBody>
        </p:sp>
        <p:sp>
          <p:nvSpPr>
            <p:cNvPr id="14" name="Rectangle 23"/>
            <p:cNvSpPr/>
            <p:nvPr userDrawn="1"/>
          </p:nvSpPr>
          <p:spPr>
            <a:xfrm>
              <a:off x="9759696" y="4480421"/>
              <a:ext cx="2432304" cy="914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endParaRPr>
            </a:p>
          </p:txBody>
        </p:sp>
      </p:grpSp>
      <p:graphicFrame>
        <p:nvGraphicFramePr>
          <p:cNvPr id="15" name="Chart 35"/>
          <p:cNvGraphicFramePr/>
          <p:nvPr>
            <p:extLst>
              <p:ext uri="{D42A27DB-BD31-4B8C-83A1-F6EECF244321}">
                <p14:modId xmlns:p14="http://schemas.microsoft.com/office/powerpoint/2010/main" val="3514875547"/>
              </p:ext>
            </p:extLst>
          </p:nvPr>
        </p:nvGraphicFramePr>
        <p:xfrm>
          <a:off x="2384043" y="2112307"/>
          <a:ext cx="8128000" cy="430939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sp>
        <p:nvSpPr>
          <p:cNvPr id="16" name="Text Placeholder 51"/>
          <p:cNvSpPr txBox="1">
            <a:spLocks/>
          </p:cNvSpPr>
          <p:nvPr/>
        </p:nvSpPr>
        <p:spPr>
          <a:xfrm rot="16200000">
            <a:off x="-306411" y="3888790"/>
            <a:ext cx="3861238" cy="490904"/>
          </a:xfrm>
          <a:prstGeom prst="rect">
            <a:avLst/>
          </a:prstGeom>
        </p:spPr>
        <p:txBody>
          <a:bodyPr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altLang="en-US" dirty="0"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在此填写您的标题</a:t>
            </a:r>
            <a:endParaRPr lang="en-US" dirty="0">
              <a:latin typeface="字魂36号-正文宋楷" panose="02000000000000000000" pitchFamily="2" charset="-122"/>
              <a:ea typeface="字魂36号-正文宋楷" panose="02000000000000000000" pitchFamily="2" charset="-122"/>
              <a:sym typeface="字魂36号-正文宋楷" panose="02000000000000000000" pitchFamily="2" charset="-122"/>
            </a:endParaRPr>
          </a:p>
        </p:txBody>
      </p:sp>
      <p:sp>
        <p:nvSpPr>
          <p:cNvPr id="17" name="Text Placeholder 53"/>
          <p:cNvSpPr txBox="1">
            <a:spLocks/>
          </p:cNvSpPr>
          <p:nvPr/>
        </p:nvSpPr>
        <p:spPr>
          <a:xfrm>
            <a:off x="4343400" y="1708352"/>
            <a:ext cx="4209287" cy="49090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altLang="en-US" dirty="0"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您的标题</a:t>
            </a:r>
            <a:endParaRPr lang="en-US" dirty="0">
              <a:latin typeface="字魂36号-正文宋楷" panose="02000000000000000000" pitchFamily="2" charset="-122"/>
              <a:ea typeface="字魂36号-正文宋楷" panose="02000000000000000000" pitchFamily="2" charset="-122"/>
              <a:sym typeface="字魂36号-正文宋楷" panose="02000000000000000000" pitchFamily="2" charset="-122"/>
            </a:endParaRPr>
          </a:p>
        </p:txBody>
      </p:sp>
      <p:sp>
        <p:nvSpPr>
          <p:cNvPr id="18" name="Text Placeholder 47"/>
          <p:cNvSpPr txBox="1">
            <a:spLocks/>
          </p:cNvSpPr>
          <p:nvPr/>
        </p:nvSpPr>
        <p:spPr>
          <a:xfrm>
            <a:off x="2871244" y="2296973"/>
            <a:ext cx="649537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en-US"/>
            </a:defPPr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Stars</a:t>
            </a:r>
          </a:p>
        </p:txBody>
      </p:sp>
      <p:sp>
        <p:nvSpPr>
          <p:cNvPr id="19" name="Text Placeholder 48"/>
          <p:cNvSpPr txBox="1">
            <a:spLocks/>
          </p:cNvSpPr>
          <p:nvPr/>
        </p:nvSpPr>
        <p:spPr>
          <a:xfrm>
            <a:off x="2871244" y="5609315"/>
            <a:ext cx="1098378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en-US"/>
            </a:defPPr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Cash Cows</a:t>
            </a:r>
          </a:p>
        </p:txBody>
      </p:sp>
      <p:sp>
        <p:nvSpPr>
          <p:cNvPr id="20" name="Text Placeholder 49"/>
          <p:cNvSpPr txBox="1">
            <a:spLocks/>
          </p:cNvSpPr>
          <p:nvPr/>
        </p:nvSpPr>
        <p:spPr>
          <a:xfrm>
            <a:off x="8660217" y="2296973"/>
            <a:ext cx="1563248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en-US"/>
            </a:defPPr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algn="r"/>
            <a:r>
              <a:rPr lang="en-US"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Question Marks</a:t>
            </a:r>
          </a:p>
        </p:txBody>
      </p:sp>
      <p:sp>
        <p:nvSpPr>
          <p:cNvPr id="21" name="Text Placeholder 50"/>
          <p:cNvSpPr txBox="1">
            <a:spLocks/>
          </p:cNvSpPr>
          <p:nvPr/>
        </p:nvSpPr>
        <p:spPr>
          <a:xfrm>
            <a:off x="9626828" y="5609315"/>
            <a:ext cx="596637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en-US"/>
            </a:defPPr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algn="r"/>
            <a:r>
              <a:rPr lang="en-US"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Dogs</a:t>
            </a:r>
          </a:p>
        </p:txBody>
      </p:sp>
    </p:spTree>
    <p:extLst>
      <p:ext uri="{BB962C8B-B14F-4D97-AF65-F5344CB8AC3E}">
        <p14:creationId xmlns:p14="http://schemas.microsoft.com/office/powerpoint/2010/main" val="3087405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14478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魂36号-正文宋楷" panose="02000000000000000000" pitchFamily="2" charset="-122"/>
              <a:ea typeface="字魂36号-正文宋楷" panose="02000000000000000000" pitchFamily="2" charset="-122"/>
              <a:sym typeface="字魂36号-正文宋楷" panose="02000000000000000000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429000" y="308401"/>
            <a:ext cx="6934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 smtClean="0">
                <a:solidFill>
                  <a:schemeClr val="bg1"/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数据分析可视化图表</a:t>
            </a:r>
            <a:endParaRPr lang="zh-CN" altLang="en-US" sz="4800" dirty="0">
              <a:solidFill>
                <a:schemeClr val="bg1"/>
              </a:solidFill>
              <a:latin typeface="字魂36号-正文宋楷" panose="02000000000000000000" pitchFamily="2" charset="-122"/>
              <a:ea typeface="字魂36号-正文宋楷" panose="02000000000000000000" pitchFamily="2" charset="-122"/>
              <a:sym typeface="字魂36号-正文宋楷" panose="02000000000000000000" pitchFamily="2" charset="-122"/>
            </a:endParaRP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482600" y="6466112"/>
            <a:ext cx="2743200" cy="281437"/>
          </a:xfrm>
        </p:spPr>
        <p:txBody>
          <a:bodyPr/>
          <a:lstStyle>
            <a:lvl1pPr>
              <a:defRPr>
                <a:solidFill>
                  <a:srgbClr val="576973"/>
                </a:solidFill>
              </a:defRPr>
            </a:lvl1pPr>
          </a:lstStyle>
          <a:p>
            <a:r>
              <a:rPr lang="en-US" dirty="0" smtClean="0"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your date here</a:t>
            </a:r>
            <a:endParaRPr lang="en-US" dirty="0">
              <a:latin typeface="字魂36号-正文宋楷" panose="02000000000000000000" pitchFamily="2" charset="-122"/>
              <a:ea typeface="字魂36号-正文宋楷" panose="02000000000000000000" pitchFamily="2" charset="-122"/>
              <a:sym typeface="字魂36号-正文宋楷" panose="02000000000000000000" pitchFamily="2" charset="-122"/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038600" y="6466112"/>
            <a:ext cx="4114800" cy="281437"/>
          </a:xfrm>
        </p:spPr>
        <p:txBody>
          <a:bodyPr/>
          <a:lstStyle>
            <a:lvl1pPr>
              <a:defRPr>
                <a:solidFill>
                  <a:srgbClr val="576973"/>
                </a:solidFill>
              </a:defRPr>
            </a:lvl1pPr>
          </a:lstStyle>
          <a:p>
            <a:r>
              <a:rPr lang="zh-CN" altLang="en-US" dirty="0" smtClean="0"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在此填写您的备注</a:t>
            </a:r>
            <a:endParaRPr lang="en-US" dirty="0">
              <a:latin typeface="字魂36号-正文宋楷" panose="02000000000000000000" pitchFamily="2" charset="-122"/>
              <a:ea typeface="字魂36号-正文宋楷" panose="02000000000000000000" pitchFamily="2" charset="-122"/>
              <a:sym typeface="字魂36号-正文宋楷" panose="02000000000000000000" pitchFamily="2" charset="-122"/>
            </a:endParaRP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966201" y="6466112"/>
            <a:ext cx="2743200" cy="281437"/>
          </a:xfrm>
        </p:spPr>
        <p:txBody>
          <a:bodyPr/>
          <a:lstStyle>
            <a:lvl1pPr algn="r">
              <a:defRPr>
                <a:solidFill>
                  <a:srgbClr val="576973"/>
                </a:solidFill>
              </a:defRPr>
            </a:lvl1pPr>
          </a:lstStyle>
          <a:p>
            <a:fld id="{6E18DBF4-37B7-4C4F-9728-A1C100B177EE}" type="slidenum">
              <a:rPr lang="en-US" smtClean="0"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pPr/>
              <a:t>17</a:t>
            </a:fld>
            <a:endParaRPr lang="en-US" dirty="0">
              <a:latin typeface="字魂36号-正文宋楷" panose="02000000000000000000" pitchFamily="2" charset="-122"/>
              <a:ea typeface="字魂36号-正文宋楷" panose="02000000000000000000" pitchFamily="2" charset="-122"/>
              <a:sym typeface="字魂36号-正文宋楷" panose="02000000000000000000" pitchFamily="2" charset="-122"/>
            </a:endParaRPr>
          </a:p>
        </p:txBody>
      </p:sp>
      <p:grpSp>
        <p:nvGrpSpPr>
          <p:cNvPr id="9" name="Group 12"/>
          <p:cNvGrpSpPr/>
          <p:nvPr>
            <p:custDataLst>
              <p:tags r:id="rId5"/>
            </p:custDataLst>
          </p:nvPr>
        </p:nvGrpSpPr>
        <p:grpSpPr>
          <a:xfrm>
            <a:off x="0" y="6766560"/>
            <a:ext cx="12192000" cy="91440"/>
            <a:chOff x="0" y="4480421"/>
            <a:chExt cx="12192000" cy="91440"/>
          </a:xfrm>
        </p:grpSpPr>
        <p:sp>
          <p:nvSpPr>
            <p:cNvPr id="10" name="Rectangle 13"/>
            <p:cNvSpPr/>
            <p:nvPr userDrawn="1"/>
          </p:nvSpPr>
          <p:spPr>
            <a:xfrm>
              <a:off x="0" y="4480421"/>
              <a:ext cx="2439924" cy="914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endParaRPr>
            </a:p>
          </p:txBody>
        </p:sp>
        <p:sp>
          <p:nvSpPr>
            <p:cNvPr id="11" name="Rectangle 14"/>
            <p:cNvSpPr/>
            <p:nvPr userDrawn="1"/>
          </p:nvSpPr>
          <p:spPr>
            <a:xfrm>
              <a:off x="2439924" y="4480421"/>
              <a:ext cx="2439924" cy="9144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endParaRPr>
            </a:p>
          </p:txBody>
        </p:sp>
        <p:sp>
          <p:nvSpPr>
            <p:cNvPr id="12" name="Rectangle 21"/>
            <p:cNvSpPr/>
            <p:nvPr userDrawn="1"/>
          </p:nvSpPr>
          <p:spPr>
            <a:xfrm>
              <a:off x="4879848" y="4480421"/>
              <a:ext cx="2439924" cy="9144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endParaRPr>
            </a:p>
          </p:txBody>
        </p:sp>
        <p:sp>
          <p:nvSpPr>
            <p:cNvPr id="13" name="Rectangle 22"/>
            <p:cNvSpPr/>
            <p:nvPr userDrawn="1"/>
          </p:nvSpPr>
          <p:spPr>
            <a:xfrm>
              <a:off x="7319772" y="4480421"/>
              <a:ext cx="2439924" cy="914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endParaRPr>
            </a:p>
          </p:txBody>
        </p:sp>
        <p:sp>
          <p:nvSpPr>
            <p:cNvPr id="14" name="Rectangle 23"/>
            <p:cNvSpPr/>
            <p:nvPr userDrawn="1"/>
          </p:nvSpPr>
          <p:spPr>
            <a:xfrm>
              <a:off x="9759696" y="4480421"/>
              <a:ext cx="2432304" cy="914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endParaRPr>
            </a:p>
          </p:txBody>
        </p:sp>
      </p:grpSp>
      <p:graphicFrame>
        <p:nvGraphicFramePr>
          <p:cNvPr id="15" name="Chart 14"/>
          <p:cNvGraphicFramePr/>
          <p:nvPr>
            <p:extLst>
              <p:ext uri="{D42A27DB-BD31-4B8C-83A1-F6EECF244321}">
                <p14:modId xmlns:p14="http://schemas.microsoft.com/office/powerpoint/2010/main" val="7987092"/>
              </p:ext>
            </p:extLst>
          </p:nvPr>
        </p:nvGraphicFramePr>
        <p:xfrm>
          <a:off x="2032000" y="1828939"/>
          <a:ext cx="8128000" cy="43068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</p:spTree>
    <p:extLst>
      <p:ext uri="{BB962C8B-B14F-4D97-AF65-F5344CB8AC3E}">
        <p14:creationId xmlns:p14="http://schemas.microsoft.com/office/powerpoint/2010/main" val="1198527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14478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魂36号-正文宋楷" panose="02000000000000000000" pitchFamily="2" charset="-122"/>
              <a:ea typeface="字魂36号-正文宋楷" panose="02000000000000000000" pitchFamily="2" charset="-122"/>
              <a:sym typeface="字魂36号-正文宋楷" panose="02000000000000000000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429000" y="308401"/>
            <a:ext cx="6934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 smtClean="0">
                <a:solidFill>
                  <a:schemeClr val="bg1"/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数据分析可视化图表</a:t>
            </a:r>
            <a:endParaRPr lang="zh-CN" altLang="en-US" sz="4800" dirty="0">
              <a:solidFill>
                <a:schemeClr val="bg1"/>
              </a:solidFill>
              <a:latin typeface="字魂36号-正文宋楷" panose="02000000000000000000" pitchFamily="2" charset="-122"/>
              <a:ea typeface="字魂36号-正文宋楷" panose="02000000000000000000" pitchFamily="2" charset="-122"/>
              <a:sym typeface="字魂36号-正文宋楷" panose="02000000000000000000" pitchFamily="2" charset="-122"/>
            </a:endParaRP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482600" y="6466112"/>
            <a:ext cx="2743200" cy="281437"/>
          </a:xfrm>
        </p:spPr>
        <p:txBody>
          <a:bodyPr/>
          <a:lstStyle>
            <a:lvl1pPr>
              <a:defRPr>
                <a:solidFill>
                  <a:srgbClr val="576973"/>
                </a:solidFill>
              </a:defRPr>
            </a:lvl1pPr>
          </a:lstStyle>
          <a:p>
            <a:r>
              <a:rPr lang="en-US" dirty="0" smtClean="0"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your date here</a:t>
            </a:r>
            <a:endParaRPr lang="en-US" dirty="0">
              <a:latin typeface="字魂36号-正文宋楷" panose="02000000000000000000" pitchFamily="2" charset="-122"/>
              <a:ea typeface="字魂36号-正文宋楷" panose="02000000000000000000" pitchFamily="2" charset="-122"/>
              <a:sym typeface="字魂36号-正文宋楷" panose="02000000000000000000" pitchFamily="2" charset="-122"/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038600" y="6466112"/>
            <a:ext cx="4114800" cy="281437"/>
          </a:xfrm>
        </p:spPr>
        <p:txBody>
          <a:bodyPr/>
          <a:lstStyle>
            <a:lvl1pPr>
              <a:defRPr>
                <a:solidFill>
                  <a:srgbClr val="576973"/>
                </a:solidFill>
              </a:defRPr>
            </a:lvl1pPr>
          </a:lstStyle>
          <a:p>
            <a:r>
              <a:rPr lang="zh-CN" altLang="en-US" dirty="0" smtClean="0"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在此填写您的备注</a:t>
            </a:r>
            <a:endParaRPr lang="en-US" dirty="0">
              <a:latin typeface="字魂36号-正文宋楷" panose="02000000000000000000" pitchFamily="2" charset="-122"/>
              <a:ea typeface="字魂36号-正文宋楷" panose="02000000000000000000" pitchFamily="2" charset="-122"/>
              <a:sym typeface="字魂36号-正文宋楷" panose="02000000000000000000" pitchFamily="2" charset="-122"/>
            </a:endParaRP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966201" y="6466112"/>
            <a:ext cx="2743200" cy="281437"/>
          </a:xfrm>
        </p:spPr>
        <p:txBody>
          <a:bodyPr/>
          <a:lstStyle>
            <a:lvl1pPr algn="r">
              <a:defRPr>
                <a:solidFill>
                  <a:srgbClr val="576973"/>
                </a:solidFill>
              </a:defRPr>
            </a:lvl1pPr>
          </a:lstStyle>
          <a:p>
            <a:fld id="{6E18DBF4-37B7-4C4F-9728-A1C100B177EE}" type="slidenum">
              <a:rPr lang="en-US" smtClean="0"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pPr/>
              <a:t>18</a:t>
            </a:fld>
            <a:endParaRPr lang="en-US" dirty="0">
              <a:latin typeface="字魂36号-正文宋楷" panose="02000000000000000000" pitchFamily="2" charset="-122"/>
              <a:ea typeface="字魂36号-正文宋楷" panose="02000000000000000000" pitchFamily="2" charset="-122"/>
              <a:sym typeface="字魂36号-正文宋楷" panose="02000000000000000000" pitchFamily="2" charset="-122"/>
            </a:endParaRPr>
          </a:p>
        </p:txBody>
      </p:sp>
      <p:grpSp>
        <p:nvGrpSpPr>
          <p:cNvPr id="9" name="Group 12"/>
          <p:cNvGrpSpPr/>
          <p:nvPr>
            <p:custDataLst>
              <p:tags r:id="rId5"/>
            </p:custDataLst>
          </p:nvPr>
        </p:nvGrpSpPr>
        <p:grpSpPr>
          <a:xfrm>
            <a:off x="0" y="6766560"/>
            <a:ext cx="12192000" cy="91440"/>
            <a:chOff x="0" y="4480421"/>
            <a:chExt cx="12192000" cy="91440"/>
          </a:xfrm>
        </p:grpSpPr>
        <p:sp>
          <p:nvSpPr>
            <p:cNvPr id="10" name="Rectangle 13"/>
            <p:cNvSpPr/>
            <p:nvPr userDrawn="1"/>
          </p:nvSpPr>
          <p:spPr>
            <a:xfrm>
              <a:off x="0" y="4480421"/>
              <a:ext cx="2439924" cy="914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endParaRPr>
            </a:p>
          </p:txBody>
        </p:sp>
        <p:sp>
          <p:nvSpPr>
            <p:cNvPr id="11" name="Rectangle 14"/>
            <p:cNvSpPr/>
            <p:nvPr userDrawn="1"/>
          </p:nvSpPr>
          <p:spPr>
            <a:xfrm>
              <a:off x="2439924" y="4480421"/>
              <a:ext cx="2439924" cy="9144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endParaRPr>
            </a:p>
          </p:txBody>
        </p:sp>
        <p:sp>
          <p:nvSpPr>
            <p:cNvPr id="12" name="Rectangle 21"/>
            <p:cNvSpPr/>
            <p:nvPr userDrawn="1"/>
          </p:nvSpPr>
          <p:spPr>
            <a:xfrm>
              <a:off x="4879848" y="4480421"/>
              <a:ext cx="2439924" cy="9144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endParaRPr>
            </a:p>
          </p:txBody>
        </p:sp>
        <p:sp>
          <p:nvSpPr>
            <p:cNvPr id="13" name="Rectangle 22"/>
            <p:cNvSpPr/>
            <p:nvPr userDrawn="1"/>
          </p:nvSpPr>
          <p:spPr>
            <a:xfrm>
              <a:off x="7319772" y="4480421"/>
              <a:ext cx="2439924" cy="914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endParaRPr>
            </a:p>
          </p:txBody>
        </p:sp>
        <p:sp>
          <p:nvSpPr>
            <p:cNvPr id="14" name="Rectangle 23"/>
            <p:cNvSpPr/>
            <p:nvPr userDrawn="1"/>
          </p:nvSpPr>
          <p:spPr>
            <a:xfrm>
              <a:off x="9759696" y="4480421"/>
              <a:ext cx="2432304" cy="914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endParaRPr>
            </a:p>
          </p:txBody>
        </p:sp>
      </p:grpSp>
      <p:graphicFrame>
        <p:nvGraphicFramePr>
          <p:cNvPr id="15" name="Table Placeholder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36301048"/>
              </p:ext>
            </p:extLst>
          </p:nvPr>
        </p:nvGraphicFramePr>
        <p:xfrm>
          <a:off x="482600" y="1619250"/>
          <a:ext cx="11226800" cy="42291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06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05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050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050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1050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61975"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atin typeface="字魂36号-正文宋楷" panose="02000000000000000000" pitchFamily="2" charset="-122"/>
                        <a:ea typeface="字魂36号-正文宋楷" panose="02000000000000000000" pitchFamily="2" charset="-122"/>
                        <a:cs typeface="Open Sans" panose="020B0606030504020204" pitchFamily="34" charset="0"/>
                        <a:sym typeface="字魂36号-正文宋楷" panose="02000000000000000000" pitchFamily="2" charset="-122"/>
                      </a:endParaRPr>
                    </a:p>
                  </a:txBody>
                  <a:tcPr marL="121920" marR="121920" marT="60960" marB="6096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1" cap="all" smtClean="0">
                          <a:latin typeface="字魂36号-正文宋楷" panose="02000000000000000000" pitchFamily="2" charset="-122"/>
                          <a:ea typeface="字魂36号-正文宋楷" panose="02000000000000000000" pitchFamily="2" charset="-122"/>
                          <a:cs typeface="Open Sans" panose="020B0606030504020204" pitchFamily="34" charset="0"/>
                          <a:sym typeface="字魂36号-正文宋楷" panose="02000000000000000000" pitchFamily="2" charset="-122"/>
                        </a:rPr>
                        <a:t>Title 1</a:t>
                      </a:r>
                      <a:endParaRPr lang="en-US" sz="2200" b="1" cap="all" dirty="0">
                        <a:latin typeface="字魂36号-正文宋楷" panose="02000000000000000000" pitchFamily="2" charset="-122"/>
                        <a:ea typeface="字魂36号-正文宋楷" panose="02000000000000000000" pitchFamily="2" charset="-122"/>
                        <a:cs typeface="Open Sans" panose="020B0606030504020204" pitchFamily="34" charset="0"/>
                        <a:sym typeface="字魂36号-正文宋楷" panose="02000000000000000000" pitchFamily="2" charset="-122"/>
                      </a:endParaRP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1" cap="all" smtClean="0">
                          <a:latin typeface="字魂36号-正文宋楷" panose="02000000000000000000" pitchFamily="2" charset="-122"/>
                          <a:ea typeface="字魂36号-正文宋楷" panose="02000000000000000000" pitchFamily="2" charset="-122"/>
                          <a:cs typeface="Open Sans" panose="020B0606030504020204" pitchFamily="34" charset="0"/>
                          <a:sym typeface="字魂36号-正文宋楷" panose="02000000000000000000" pitchFamily="2" charset="-122"/>
                        </a:rPr>
                        <a:t>Title 2</a:t>
                      </a:r>
                      <a:endParaRPr lang="en-US" sz="2200" b="1" cap="all" dirty="0" smtClean="0">
                        <a:latin typeface="字魂36号-正文宋楷" panose="02000000000000000000" pitchFamily="2" charset="-122"/>
                        <a:ea typeface="字魂36号-正文宋楷" panose="02000000000000000000" pitchFamily="2" charset="-122"/>
                        <a:cs typeface="Open Sans" panose="020B0606030504020204" pitchFamily="34" charset="0"/>
                        <a:sym typeface="字魂36号-正文宋楷" panose="02000000000000000000" pitchFamily="2" charset="-122"/>
                      </a:endParaRPr>
                    </a:p>
                  </a:txBody>
                  <a:tcPr marL="121920" marR="121920" marT="60960" marB="6096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1" cap="all" smtClean="0">
                          <a:latin typeface="字魂36号-正文宋楷" panose="02000000000000000000" pitchFamily="2" charset="-122"/>
                          <a:ea typeface="字魂36号-正文宋楷" panose="02000000000000000000" pitchFamily="2" charset="-122"/>
                          <a:cs typeface="Open Sans" panose="020B0606030504020204" pitchFamily="34" charset="0"/>
                          <a:sym typeface="字魂36号-正文宋楷" panose="02000000000000000000" pitchFamily="2" charset="-122"/>
                        </a:rPr>
                        <a:t>Title</a:t>
                      </a:r>
                      <a:r>
                        <a:rPr lang="en-US" sz="2200" b="1" cap="all" baseline="0" smtClean="0">
                          <a:latin typeface="字魂36号-正文宋楷" panose="02000000000000000000" pitchFamily="2" charset="-122"/>
                          <a:ea typeface="字魂36号-正文宋楷" panose="02000000000000000000" pitchFamily="2" charset="-122"/>
                          <a:cs typeface="Open Sans" panose="020B0606030504020204" pitchFamily="34" charset="0"/>
                          <a:sym typeface="字魂36号-正文宋楷" panose="02000000000000000000" pitchFamily="2" charset="-122"/>
                        </a:rPr>
                        <a:t> 3</a:t>
                      </a:r>
                      <a:endParaRPr lang="en-US" sz="2200" b="1" cap="all" dirty="0" smtClean="0">
                        <a:latin typeface="字魂36号-正文宋楷" panose="02000000000000000000" pitchFamily="2" charset="-122"/>
                        <a:ea typeface="字魂36号-正文宋楷" panose="02000000000000000000" pitchFamily="2" charset="-122"/>
                        <a:cs typeface="Open Sans" panose="020B0606030504020204" pitchFamily="34" charset="0"/>
                        <a:sym typeface="字魂36号-正文宋楷" panose="02000000000000000000" pitchFamily="2" charset="-122"/>
                      </a:endParaRPr>
                    </a:p>
                  </a:txBody>
                  <a:tcPr marL="121920" marR="121920" marT="60960" marB="60960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1" cap="all" smtClean="0">
                          <a:latin typeface="字魂36号-正文宋楷" panose="02000000000000000000" pitchFamily="2" charset="-122"/>
                          <a:ea typeface="字魂36号-正文宋楷" panose="02000000000000000000" pitchFamily="2" charset="-122"/>
                          <a:cs typeface="Open Sans" panose="020B0606030504020204" pitchFamily="34" charset="0"/>
                          <a:sym typeface="字魂36号-正文宋楷" panose="02000000000000000000" pitchFamily="2" charset="-122"/>
                        </a:rPr>
                        <a:t>Title</a:t>
                      </a:r>
                      <a:r>
                        <a:rPr lang="en-US" sz="2200" b="1" cap="all" baseline="0" smtClean="0">
                          <a:latin typeface="字魂36号-正文宋楷" panose="02000000000000000000" pitchFamily="2" charset="-122"/>
                          <a:ea typeface="字魂36号-正文宋楷" panose="02000000000000000000" pitchFamily="2" charset="-122"/>
                          <a:cs typeface="Open Sans" panose="020B0606030504020204" pitchFamily="34" charset="0"/>
                          <a:sym typeface="字魂36号-正文宋楷" panose="02000000000000000000" pitchFamily="2" charset="-122"/>
                        </a:rPr>
                        <a:t> 4</a:t>
                      </a:r>
                      <a:endParaRPr lang="en-US" sz="2200" b="1" cap="all" dirty="0" smtClean="0">
                        <a:latin typeface="字魂36号-正文宋楷" panose="02000000000000000000" pitchFamily="2" charset="-122"/>
                        <a:ea typeface="字魂36号-正文宋楷" panose="02000000000000000000" pitchFamily="2" charset="-122"/>
                        <a:cs typeface="Open Sans" panose="020B0606030504020204" pitchFamily="34" charset="0"/>
                        <a:sym typeface="字魂36号-正文宋楷" panose="02000000000000000000" pitchFamily="2" charset="-122"/>
                      </a:endParaRPr>
                    </a:p>
                  </a:txBody>
                  <a:tcPr marL="121920" marR="121920" marT="60960" marB="60960" anchor="ctr"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600" b="0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字魂36号-正文宋楷" panose="02000000000000000000" pitchFamily="2" charset="-122"/>
                          <a:ea typeface="字魂36号-正文宋楷" panose="02000000000000000000" pitchFamily="2" charset="-122"/>
                          <a:sym typeface="字魂36号-正文宋楷" panose="02000000000000000000" pitchFamily="2" charset="-122"/>
                        </a:rPr>
                        <a:t>Attribute label</a:t>
                      </a:r>
                      <a:r>
                        <a:rPr lang="en-US" sz="1600" b="0" baseline="0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字魂36号-正文宋楷" panose="02000000000000000000" pitchFamily="2" charset="-122"/>
                          <a:ea typeface="字魂36号-正文宋楷" panose="02000000000000000000" pitchFamily="2" charset="-122"/>
                          <a:sym typeface="字魂36号-正文宋楷" panose="02000000000000000000" pitchFamily="2" charset="-122"/>
                        </a:rPr>
                        <a:t> 1</a:t>
                      </a:r>
                      <a:endParaRPr lang="en-US" sz="16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字魂36号-正文宋楷" panose="02000000000000000000" pitchFamily="2" charset="-122"/>
                        <a:ea typeface="字魂36号-正文宋楷" panose="02000000000000000000" pitchFamily="2" charset="-122"/>
                        <a:sym typeface="字魂36号-正文宋楷" panose="02000000000000000000" pitchFamily="2" charset="-122"/>
                      </a:endParaRPr>
                    </a:p>
                  </a:txBody>
                  <a:tcPr anchor="ctr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字魂36号-正文宋楷" panose="02000000000000000000" pitchFamily="2" charset="-122"/>
                          <a:ea typeface="字魂36号-正文宋楷" panose="02000000000000000000" pitchFamily="2" charset="-122"/>
                          <a:sym typeface="字魂36号-正文宋楷" panose="02000000000000000000" pitchFamily="2" charset="-122"/>
                        </a:rPr>
                        <a:t>您的标题</a:t>
                      </a:r>
                      <a:endParaRPr lang="en-US" sz="1600" dirty="0">
                        <a:solidFill>
                          <a:schemeClr val="bg2">
                            <a:lumMod val="75000"/>
                          </a:schemeClr>
                        </a:solidFill>
                        <a:latin typeface="字魂36号-正文宋楷" panose="02000000000000000000" pitchFamily="2" charset="-122"/>
                        <a:ea typeface="字魂36号-正文宋楷" panose="02000000000000000000" pitchFamily="2" charset="-122"/>
                        <a:cs typeface="Open Sans" panose="020B0606030504020204" pitchFamily="34" charset="0"/>
                        <a:sym typeface="字魂36号-正文宋楷" panose="02000000000000000000" pitchFamily="2" charset="-122"/>
                      </a:endParaRPr>
                    </a:p>
                  </a:txBody>
                  <a:tcPr marL="121920" marR="121920" marT="60960" marB="6096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字魂36号-正文宋楷" panose="02000000000000000000" pitchFamily="2" charset="-122"/>
                          <a:ea typeface="字魂36号-正文宋楷" panose="02000000000000000000" pitchFamily="2" charset="-122"/>
                          <a:sym typeface="字魂36号-正文宋楷" panose="02000000000000000000" pitchFamily="2" charset="-122"/>
                        </a:rPr>
                        <a:t>您的标题</a:t>
                      </a:r>
                      <a:endParaRPr lang="en-US" sz="1600" dirty="0">
                        <a:solidFill>
                          <a:schemeClr val="bg2">
                            <a:lumMod val="75000"/>
                          </a:schemeClr>
                        </a:solidFill>
                        <a:latin typeface="字魂36号-正文宋楷" panose="02000000000000000000" pitchFamily="2" charset="-122"/>
                        <a:ea typeface="字魂36号-正文宋楷" panose="02000000000000000000" pitchFamily="2" charset="-122"/>
                        <a:cs typeface="Open Sans" panose="020B0606030504020204" pitchFamily="34" charset="0"/>
                        <a:sym typeface="字魂36号-正文宋楷" panose="02000000000000000000" pitchFamily="2" charset="-122"/>
                      </a:endParaRPr>
                    </a:p>
                  </a:txBody>
                  <a:tcPr marL="121920" marR="121920" marT="60960" marB="6096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字魂36号-正文宋楷" panose="02000000000000000000" pitchFamily="2" charset="-122"/>
                          <a:ea typeface="字魂36号-正文宋楷" panose="02000000000000000000" pitchFamily="2" charset="-122"/>
                          <a:sym typeface="字魂36号-正文宋楷" panose="02000000000000000000" pitchFamily="2" charset="-122"/>
                        </a:rPr>
                        <a:t>您的标题</a:t>
                      </a:r>
                      <a:endParaRPr lang="en-US" sz="1600" dirty="0">
                        <a:solidFill>
                          <a:schemeClr val="bg2">
                            <a:lumMod val="75000"/>
                          </a:schemeClr>
                        </a:solidFill>
                        <a:latin typeface="字魂36号-正文宋楷" panose="02000000000000000000" pitchFamily="2" charset="-122"/>
                        <a:ea typeface="字魂36号-正文宋楷" panose="02000000000000000000" pitchFamily="2" charset="-122"/>
                        <a:cs typeface="Open Sans" panose="020B0606030504020204" pitchFamily="34" charset="0"/>
                        <a:sym typeface="字魂36号-正文宋楷" panose="02000000000000000000" pitchFamily="2" charset="-122"/>
                      </a:endParaRPr>
                    </a:p>
                  </a:txBody>
                  <a:tcPr marL="121920" marR="121920" marT="60960" marB="6096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字魂36号-正文宋楷" panose="02000000000000000000" pitchFamily="2" charset="-122"/>
                          <a:ea typeface="字魂36号-正文宋楷" panose="02000000000000000000" pitchFamily="2" charset="-122"/>
                          <a:sym typeface="字魂36号-正文宋楷" panose="02000000000000000000" pitchFamily="2" charset="-122"/>
                        </a:rPr>
                        <a:t>您的标题</a:t>
                      </a:r>
                      <a:endParaRPr lang="en-US" sz="1600" dirty="0">
                        <a:solidFill>
                          <a:schemeClr val="bg2">
                            <a:lumMod val="75000"/>
                          </a:schemeClr>
                        </a:solidFill>
                        <a:latin typeface="字魂36号-正文宋楷" panose="02000000000000000000" pitchFamily="2" charset="-122"/>
                        <a:ea typeface="字魂36号-正文宋楷" panose="02000000000000000000" pitchFamily="2" charset="-122"/>
                        <a:cs typeface="Open Sans" panose="020B0606030504020204" pitchFamily="34" charset="0"/>
                        <a:sym typeface="字魂36号-正文宋楷" panose="02000000000000000000" pitchFamily="2" charset="-122"/>
                      </a:endParaRPr>
                    </a:p>
                  </a:txBody>
                  <a:tcPr marL="121920" marR="121920" marT="60960" marB="6096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600" b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字魂36号-正文宋楷" panose="02000000000000000000" pitchFamily="2" charset="-122"/>
                          <a:ea typeface="字魂36号-正文宋楷" panose="02000000000000000000" pitchFamily="2" charset="-122"/>
                          <a:sym typeface="字魂36号-正文宋楷" panose="02000000000000000000" pitchFamily="2" charset="-122"/>
                        </a:rPr>
                        <a:t>Attribute label</a:t>
                      </a:r>
                      <a:r>
                        <a:rPr lang="en-US" sz="1600" b="0" baseline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字魂36号-正文宋楷" panose="02000000000000000000" pitchFamily="2" charset="-122"/>
                          <a:ea typeface="字魂36号-正文宋楷" panose="02000000000000000000" pitchFamily="2" charset="-122"/>
                          <a:sym typeface="字魂36号-正文宋楷" panose="02000000000000000000" pitchFamily="2" charset="-122"/>
                        </a:rPr>
                        <a:t> 2</a:t>
                      </a:r>
                      <a:endParaRPr lang="en-US" sz="1600" b="0">
                        <a:solidFill>
                          <a:schemeClr val="bg2">
                            <a:lumMod val="75000"/>
                          </a:schemeClr>
                        </a:solidFill>
                        <a:latin typeface="字魂36号-正文宋楷" panose="02000000000000000000" pitchFamily="2" charset="-122"/>
                        <a:ea typeface="字魂36号-正文宋楷" panose="02000000000000000000" pitchFamily="2" charset="-122"/>
                        <a:sym typeface="字魂36号-正文宋楷" panose="02000000000000000000" pitchFamily="2" charset="-122"/>
                      </a:endParaRPr>
                    </a:p>
                  </a:txBody>
                  <a:tcPr anchor="ctr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字魂36号-正文宋楷" panose="02000000000000000000" pitchFamily="2" charset="-122"/>
                          <a:ea typeface="字魂36号-正文宋楷" panose="02000000000000000000" pitchFamily="2" charset="-122"/>
                          <a:sym typeface="字魂36号-正文宋楷" panose="02000000000000000000" pitchFamily="2" charset="-122"/>
                        </a:rPr>
                        <a:t>您的标题</a:t>
                      </a:r>
                      <a:endParaRPr lang="en-US" sz="1600" dirty="0">
                        <a:solidFill>
                          <a:schemeClr val="bg2">
                            <a:lumMod val="75000"/>
                          </a:schemeClr>
                        </a:solidFill>
                        <a:latin typeface="字魂36号-正文宋楷" panose="02000000000000000000" pitchFamily="2" charset="-122"/>
                        <a:ea typeface="字魂36号-正文宋楷" panose="02000000000000000000" pitchFamily="2" charset="-122"/>
                        <a:cs typeface="Open Sans" panose="020B0606030504020204" pitchFamily="34" charset="0"/>
                        <a:sym typeface="字魂36号-正文宋楷" panose="02000000000000000000" pitchFamily="2" charset="-122"/>
                      </a:endParaRPr>
                    </a:p>
                  </a:txBody>
                  <a:tcPr marL="121920" marR="121920" marT="60960" marB="6096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字魂36号-正文宋楷" panose="02000000000000000000" pitchFamily="2" charset="-122"/>
                          <a:ea typeface="字魂36号-正文宋楷" panose="02000000000000000000" pitchFamily="2" charset="-122"/>
                          <a:sym typeface="字魂36号-正文宋楷" panose="02000000000000000000" pitchFamily="2" charset="-122"/>
                        </a:rPr>
                        <a:t>您的标题</a:t>
                      </a:r>
                      <a:endParaRPr lang="en-US" sz="1600" dirty="0">
                        <a:solidFill>
                          <a:schemeClr val="bg2">
                            <a:lumMod val="75000"/>
                          </a:schemeClr>
                        </a:solidFill>
                        <a:latin typeface="字魂36号-正文宋楷" panose="02000000000000000000" pitchFamily="2" charset="-122"/>
                        <a:ea typeface="字魂36号-正文宋楷" panose="02000000000000000000" pitchFamily="2" charset="-122"/>
                        <a:cs typeface="Open Sans" panose="020B0606030504020204" pitchFamily="34" charset="0"/>
                        <a:sym typeface="字魂36号-正文宋楷" panose="02000000000000000000" pitchFamily="2" charset="-122"/>
                      </a:endParaRPr>
                    </a:p>
                  </a:txBody>
                  <a:tcPr marL="121920" marR="121920" marT="60960" marB="6096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字魂36号-正文宋楷" panose="02000000000000000000" pitchFamily="2" charset="-122"/>
                          <a:ea typeface="字魂36号-正文宋楷" panose="02000000000000000000" pitchFamily="2" charset="-122"/>
                          <a:sym typeface="字魂36号-正文宋楷" panose="02000000000000000000" pitchFamily="2" charset="-122"/>
                        </a:rPr>
                        <a:t>您的标题</a:t>
                      </a:r>
                      <a:endParaRPr lang="en-US" sz="1600" dirty="0">
                        <a:solidFill>
                          <a:schemeClr val="bg2">
                            <a:lumMod val="75000"/>
                          </a:schemeClr>
                        </a:solidFill>
                        <a:latin typeface="字魂36号-正文宋楷" panose="02000000000000000000" pitchFamily="2" charset="-122"/>
                        <a:ea typeface="字魂36号-正文宋楷" panose="02000000000000000000" pitchFamily="2" charset="-122"/>
                        <a:cs typeface="Open Sans" panose="020B0606030504020204" pitchFamily="34" charset="0"/>
                        <a:sym typeface="字魂36号-正文宋楷" panose="02000000000000000000" pitchFamily="2" charset="-122"/>
                      </a:endParaRPr>
                    </a:p>
                  </a:txBody>
                  <a:tcPr marL="121920" marR="121920" marT="60960" marB="6096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字魂36号-正文宋楷" panose="02000000000000000000" pitchFamily="2" charset="-122"/>
                          <a:ea typeface="字魂36号-正文宋楷" panose="02000000000000000000" pitchFamily="2" charset="-122"/>
                          <a:sym typeface="字魂36号-正文宋楷" panose="02000000000000000000" pitchFamily="2" charset="-122"/>
                        </a:rPr>
                        <a:t>您的标题</a:t>
                      </a:r>
                      <a:endParaRPr lang="en-US" sz="1600" dirty="0">
                        <a:solidFill>
                          <a:schemeClr val="bg2">
                            <a:lumMod val="75000"/>
                          </a:schemeClr>
                        </a:solidFill>
                        <a:latin typeface="字魂36号-正文宋楷" panose="02000000000000000000" pitchFamily="2" charset="-122"/>
                        <a:ea typeface="字魂36号-正文宋楷" panose="02000000000000000000" pitchFamily="2" charset="-122"/>
                        <a:cs typeface="Open Sans" panose="020B0606030504020204" pitchFamily="34" charset="0"/>
                        <a:sym typeface="字魂36号-正文宋楷" panose="02000000000000000000" pitchFamily="2" charset="-122"/>
                      </a:endParaRPr>
                    </a:p>
                  </a:txBody>
                  <a:tcPr marL="121920" marR="121920" marT="60960" marB="6096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600" b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字魂36号-正文宋楷" panose="02000000000000000000" pitchFamily="2" charset="-122"/>
                          <a:ea typeface="字魂36号-正文宋楷" panose="02000000000000000000" pitchFamily="2" charset="-122"/>
                          <a:sym typeface="字魂36号-正文宋楷" panose="02000000000000000000" pitchFamily="2" charset="-122"/>
                        </a:rPr>
                        <a:t>Attribute label</a:t>
                      </a:r>
                      <a:r>
                        <a:rPr lang="en-US" sz="1600" b="0" baseline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字魂36号-正文宋楷" panose="02000000000000000000" pitchFamily="2" charset="-122"/>
                          <a:ea typeface="字魂36号-正文宋楷" panose="02000000000000000000" pitchFamily="2" charset="-122"/>
                          <a:sym typeface="字魂36号-正文宋楷" panose="02000000000000000000" pitchFamily="2" charset="-122"/>
                        </a:rPr>
                        <a:t> 3</a:t>
                      </a:r>
                      <a:endParaRPr lang="en-US" sz="1600" b="0">
                        <a:solidFill>
                          <a:schemeClr val="bg2">
                            <a:lumMod val="75000"/>
                          </a:schemeClr>
                        </a:solidFill>
                        <a:latin typeface="字魂36号-正文宋楷" panose="02000000000000000000" pitchFamily="2" charset="-122"/>
                        <a:ea typeface="字魂36号-正文宋楷" panose="02000000000000000000" pitchFamily="2" charset="-122"/>
                        <a:sym typeface="字魂36号-正文宋楷" panose="02000000000000000000" pitchFamily="2" charset="-122"/>
                      </a:endParaRPr>
                    </a:p>
                  </a:txBody>
                  <a:tcPr anchor="ctr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字魂36号-正文宋楷" panose="02000000000000000000" pitchFamily="2" charset="-122"/>
                          <a:ea typeface="字魂36号-正文宋楷" panose="02000000000000000000" pitchFamily="2" charset="-122"/>
                          <a:sym typeface="字魂36号-正文宋楷" panose="02000000000000000000" pitchFamily="2" charset="-122"/>
                        </a:rPr>
                        <a:t>您的标题</a:t>
                      </a:r>
                      <a:endParaRPr lang="en-US" sz="1600" dirty="0">
                        <a:solidFill>
                          <a:schemeClr val="bg2">
                            <a:lumMod val="75000"/>
                          </a:schemeClr>
                        </a:solidFill>
                        <a:latin typeface="字魂36号-正文宋楷" panose="02000000000000000000" pitchFamily="2" charset="-122"/>
                        <a:ea typeface="字魂36号-正文宋楷" panose="02000000000000000000" pitchFamily="2" charset="-122"/>
                        <a:cs typeface="Open Sans" panose="020B0606030504020204" pitchFamily="34" charset="0"/>
                        <a:sym typeface="字魂36号-正文宋楷" panose="02000000000000000000" pitchFamily="2" charset="-122"/>
                      </a:endParaRPr>
                    </a:p>
                  </a:txBody>
                  <a:tcPr marL="121920" marR="121920" marT="60960" marB="6096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字魂36号-正文宋楷" panose="02000000000000000000" pitchFamily="2" charset="-122"/>
                          <a:ea typeface="字魂36号-正文宋楷" panose="02000000000000000000" pitchFamily="2" charset="-122"/>
                          <a:sym typeface="字魂36号-正文宋楷" panose="02000000000000000000" pitchFamily="2" charset="-122"/>
                        </a:rPr>
                        <a:t>您的标题</a:t>
                      </a:r>
                      <a:endParaRPr lang="en-US" sz="1600" dirty="0">
                        <a:solidFill>
                          <a:schemeClr val="bg2">
                            <a:lumMod val="75000"/>
                          </a:schemeClr>
                        </a:solidFill>
                        <a:latin typeface="字魂36号-正文宋楷" panose="02000000000000000000" pitchFamily="2" charset="-122"/>
                        <a:ea typeface="字魂36号-正文宋楷" panose="02000000000000000000" pitchFamily="2" charset="-122"/>
                        <a:cs typeface="Open Sans" panose="020B0606030504020204" pitchFamily="34" charset="0"/>
                        <a:sym typeface="字魂36号-正文宋楷" panose="02000000000000000000" pitchFamily="2" charset="-122"/>
                      </a:endParaRPr>
                    </a:p>
                  </a:txBody>
                  <a:tcPr marL="121920" marR="121920" marT="60960" marB="6096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字魂36号-正文宋楷" panose="02000000000000000000" pitchFamily="2" charset="-122"/>
                          <a:ea typeface="字魂36号-正文宋楷" panose="02000000000000000000" pitchFamily="2" charset="-122"/>
                          <a:sym typeface="字魂36号-正文宋楷" panose="02000000000000000000" pitchFamily="2" charset="-122"/>
                        </a:rPr>
                        <a:t>您的标题</a:t>
                      </a:r>
                      <a:endParaRPr lang="en-US" sz="1600" dirty="0">
                        <a:solidFill>
                          <a:schemeClr val="bg2">
                            <a:lumMod val="75000"/>
                          </a:schemeClr>
                        </a:solidFill>
                        <a:latin typeface="字魂36号-正文宋楷" panose="02000000000000000000" pitchFamily="2" charset="-122"/>
                        <a:ea typeface="字魂36号-正文宋楷" panose="02000000000000000000" pitchFamily="2" charset="-122"/>
                        <a:cs typeface="Open Sans" panose="020B0606030504020204" pitchFamily="34" charset="0"/>
                        <a:sym typeface="字魂36号-正文宋楷" panose="02000000000000000000" pitchFamily="2" charset="-122"/>
                      </a:endParaRPr>
                    </a:p>
                  </a:txBody>
                  <a:tcPr marL="121920" marR="121920" marT="60960" marB="6096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字魂36号-正文宋楷" panose="02000000000000000000" pitchFamily="2" charset="-122"/>
                          <a:ea typeface="字魂36号-正文宋楷" panose="02000000000000000000" pitchFamily="2" charset="-122"/>
                          <a:sym typeface="字魂36号-正文宋楷" panose="02000000000000000000" pitchFamily="2" charset="-122"/>
                        </a:rPr>
                        <a:t>您的标题</a:t>
                      </a:r>
                      <a:endParaRPr lang="en-US" sz="1600" dirty="0">
                        <a:solidFill>
                          <a:schemeClr val="bg2">
                            <a:lumMod val="75000"/>
                          </a:schemeClr>
                        </a:solidFill>
                        <a:latin typeface="字魂36号-正文宋楷" panose="02000000000000000000" pitchFamily="2" charset="-122"/>
                        <a:ea typeface="字魂36号-正文宋楷" panose="02000000000000000000" pitchFamily="2" charset="-122"/>
                        <a:cs typeface="Open Sans" panose="020B0606030504020204" pitchFamily="34" charset="0"/>
                        <a:sym typeface="字魂36号-正文宋楷" panose="02000000000000000000" pitchFamily="2" charset="-122"/>
                      </a:endParaRPr>
                    </a:p>
                  </a:txBody>
                  <a:tcPr marL="121920" marR="121920" marT="60960" marB="6096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600" b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字魂36号-正文宋楷" panose="02000000000000000000" pitchFamily="2" charset="-122"/>
                          <a:ea typeface="字魂36号-正文宋楷" panose="02000000000000000000" pitchFamily="2" charset="-122"/>
                          <a:sym typeface="字魂36号-正文宋楷" panose="02000000000000000000" pitchFamily="2" charset="-122"/>
                        </a:rPr>
                        <a:t>Attribute label</a:t>
                      </a:r>
                      <a:r>
                        <a:rPr lang="en-US" sz="1600" b="0" baseline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字魂36号-正文宋楷" panose="02000000000000000000" pitchFamily="2" charset="-122"/>
                          <a:ea typeface="字魂36号-正文宋楷" panose="02000000000000000000" pitchFamily="2" charset="-122"/>
                          <a:sym typeface="字魂36号-正文宋楷" panose="02000000000000000000" pitchFamily="2" charset="-122"/>
                        </a:rPr>
                        <a:t> 4</a:t>
                      </a:r>
                      <a:endParaRPr lang="en-US" sz="1600" b="0">
                        <a:solidFill>
                          <a:schemeClr val="bg2">
                            <a:lumMod val="75000"/>
                          </a:schemeClr>
                        </a:solidFill>
                        <a:latin typeface="字魂36号-正文宋楷" panose="02000000000000000000" pitchFamily="2" charset="-122"/>
                        <a:ea typeface="字魂36号-正文宋楷" panose="02000000000000000000" pitchFamily="2" charset="-122"/>
                        <a:sym typeface="字魂36号-正文宋楷" panose="02000000000000000000" pitchFamily="2" charset="-122"/>
                      </a:endParaRPr>
                    </a:p>
                  </a:txBody>
                  <a:tcPr anchor="ctr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字魂36号-正文宋楷" panose="02000000000000000000" pitchFamily="2" charset="-122"/>
                          <a:ea typeface="字魂36号-正文宋楷" panose="02000000000000000000" pitchFamily="2" charset="-122"/>
                          <a:sym typeface="字魂36号-正文宋楷" panose="02000000000000000000" pitchFamily="2" charset="-122"/>
                        </a:rPr>
                        <a:t>您的标题</a:t>
                      </a:r>
                      <a:endParaRPr lang="en-US" sz="1600" dirty="0">
                        <a:solidFill>
                          <a:schemeClr val="bg2">
                            <a:lumMod val="75000"/>
                          </a:schemeClr>
                        </a:solidFill>
                        <a:latin typeface="字魂36号-正文宋楷" panose="02000000000000000000" pitchFamily="2" charset="-122"/>
                        <a:ea typeface="字魂36号-正文宋楷" panose="02000000000000000000" pitchFamily="2" charset="-122"/>
                        <a:cs typeface="Open Sans" panose="020B0606030504020204" pitchFamily="34" charset="0"/>
                        <a:sym typeface="字魂36号-正文宋楷" panose="02000000000000000000" pitchFamily="2" charset="-122"/>
                      </a:endParaRPr>
                    </a:p>
                  </a:txBody>
                  <a:tcPr marL="121920" marR="121920" marT="60960" marB="6096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字魂36号-正文宋楷" panose="02000000000000000000" pitchFamily="2" charset="-122"/>
                          <a:ea typeface="字魂36号-正文宋楷" panose="02000000000000000000" pitchFamily="2" charset="-122"/>
                          <a:sym typeface="字魂36号-正文宋楷" panose="02000000000000000000" pitchFamily="2" charset="-122"/>
                        </a:rPr>
                        <a:t>您的标题</a:t>
                      </a:r>
                      <a:endParaRPr lang="en-US" sz="1600" dirty="0">
                        <a:solidFill>
                          <a:schemeClr val="bg2">
                            <a:lumMod val="75000"/>
                          </a:schemeClr>
                        </a:solidFill>
                        <a:latin typeface="字魂36号-正文宋楷" panose="02000000000000000000" pitchFamily="2" charset="-122"/>
                        <a:ea typeface="字魂36号-正文宋楷" panose="02000000000000000000" pitchFamily="2" charset="-122"/>
                        <a:cs typeface="Open Sans" panose="020B0606030504020204" pitchFamily="34" charset="0"/>
                        <a:sym typeface="字魂36号-正文宋楷" panose="02000000000000000000" pitchFamily="2" charset="-122"/>
                      </a:endParaRPr>
                    </a:p>
                  </a:txBody>
                  <a:tcPr marL="121920" marR="121920" marT="60960" marB="6096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字魂36号-正文宋楷" panose="02000000000000000000" pitchFamily="2" charset="-122"/>
                          <a:ea typeface="字魂36号-正文宋楷" panose="02000000000000000000" pitchFamily="2" charset="-122"/>
                          <a:sym typeface="字魂36号-正文宋楷" panose="02000000000000000000" pitchFamily="2" charset="-122"/>
                        </a:rPr>
                        <a:t>您的标题</a:t>
                      </a:r>
                      <a:endParaRPr lang="en-US" sz="1600" dirty="0">
                        <a:solidFill>
                          <a:schemeClr val="bg2">
                            <a:lumMod val="75000"/>
                          </a:schemeClr>
                        </a:solidFill>
                        <a:latin typeface="字魂36号-正文宋楷" panose="02000000000000000000" pitchFamily="2" charset="-122"/>
                        <a:ea typeface="字魂36号-正文宋楷" panose="02000000000000000000" pitchFamily="2" charset="-122"/>
                        <a:cs typeface="Open Sans" panose="020B0606030504020204" pitchFamily="34" charset="0"/>
                        <a:sym typeface="字魂36号-正文宋楷" panose="02000000000000000000" pitchFamily="2" charset="-122"/>
                      </a:endParaRPr>
                    </a:p>
                  </a:txBody>
                  <a:tcPr marL="121920" marR="121920" marT="60960" marB="6096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字魂36号-正文宋楷" panose="02000000000000000000" pitchFamily="2" charset="-122"/>
                          <a:ea typeface="字魂36号-正文宋楷" panose="02000000000000000000" pitchFamily="2" charset="-122"/>
                          <a:sym typeface="字魂36号-正文宋楷" panose="02000000000000000000" pitchFamily="2" charset="-122"/>
                        </a:rPr>
                        <a:t>您的标题</a:t>
                      </a:r>
                      <a:endParaRPr lang="en-US" sz="1600" dirty="0">
                        <a:solidFill>
                          <a:schemeClr val="bg2">
                            <a:lumMod val="75000"/>
                          </a:schemeClr>
                        </a:solidFill>
                        <a:latin typeface="字魂36号-正文宋楷" panose="02000000000000000000" pitchFamily="2" charset="-122"/>
                        <a:ea typeface="字魂36号-正文宋楷" panose="02000000000000000000" pitchFamily="2" charset="-122"/>
                        <a:cs typeface="Open Sans" panose="020B0606030504020204" pitchFamily="34" charset="0"/>
                        <a:sym typeface="字魂36号-正文宋楷" panose="02000000000000000000" pitchFamily="2" charset="-122"/>
                      </a:endParaRPr>
                    </a:p>
                  </a:txBody>
                  <a:tcPr marL="121920" marR="121920" marT="60960" marB="6096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600" b="0" dirty="0" smtClean="0">
                          <a:solidFill>
                            <a:schemeClr val="bg1"/>
                          </a:solidFill>
                          <a:latin typeface="字魂36号-正文宋楷" panose="02000000000000000000" pitchFamily="2" charset="-122"/>
                          <a:ea typeface="字魂36号-正文宋楷" panose="02000000000000000000" pitchFamily="2" charset="-122"/>
                          <a:sym typeface="字魂36号-正文宋楷" panose="02000000000000000000" pitchFamily="2" charset="-122"/>
                        </a:rPr>
                        <a:t>Important Attribute label</a:t>
                      </a:r>
                      <a:r>
                        <a:rPr lang="en-US" sz="1600" b="0" baseline="0" dirty="0" smtClean="0">
                          <a:solidFill>
                            <a:schemeClr val="bg1"/>
                          </a:solidFill>
                          <a:latin typeface="字魂36号-正文宋楷" panose="02000000000000000000" pitchFamily="2" charset="-122"/>
                          <a:ea typeface="字魂36号-正文宋楷" panose="02000000000000000000" pitchFamily="2" charset="-122"/>
                          <a:sym typeface="字魂36号-正文宋楷" panose="02000000000000000000" pitchFamily="2" charset="-122"/>
                        </a:rPr>
                        <a:t> 5</a:t>
                      </a:r>
                      <a:endParaRPr lang="en-US" sz="1600" b="0" dirty="0">
                        <a:solidFill>
                          <a:schemeClr val="bg1"/>
                        </a:solidFill>
                        <a:latin typeface="字魂36号-正文宋楷" panose="02000000000000000000" pitchFamily="2" charset="-122"/>
                        <a:ea typeface="字魂36号-正文宋楷" panose="02000000000000000000" pitchFamily="2" charset="-122"/>
                        <a:sym typeface="字魂36号-正文宋楷" panose="02000000000000000000" pitchFamily="2" charset="-122"/>
                      </a:endParaRP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solidFill>
                            <a:schemeClr val="bg1"/>
                          </a:solidFill>
                          <a:latin typeface="字魂36号-正文宋楷" panose="02000000000000000000" pitchFamily="2" charset="-122"/>
                          <a:ea typeface="字魂36号-正文宋楷" panose="02000000000000000000" pitchFamily="2" charset="-122"/>
                          <a:sym typeface="字魂36号-正文宋楷" panose="02000000000000000000" pitchFamily="2" charset="-122"/>
                        </a:rPr>
                        <a:t>您的标题</a:t>
                      </a:r>
                      <a:endParaRPr lang="en-US" sz="1600" dirty="0">
                        <a:solidFill>
                          <a:schemeClr val="bg1"/>
                        </a:solidFill>
                        <a:latin typeface="字魂36号-正文宋楷" panose="02000000000000000000" pitchFamily="2" charset="-122"/>
                        <a:ea typeface="字魂36号-正文宋楷" panose="02000000000000000000" pitchFamily="2" charset="-122"/>
                        <a:cs typeface="Open Sans" panose="020B0606030504020204" pitchFamily="34" charset="0"/>
                        <a:sym typeface="字魂36号-正文宋楷" panose="02000000000000000000" pitchFamily="2" charset="-122"/>
                      </a:endParaRPr>
                    </a:p>
                  </a:txBody>
                  <a:tcPr marL="121920" marR="121920" marT="60960" marB="60960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solidFill>
                            <a:schemeClr val="bg1"/>
                          </a:solidFill>
                          <a:latin typeface="字魂36号-正文宋楷" panose="02000000000000000000" pitchFamily="2" charset="-122"/>
                          <a:ea typeface="字魂36号-正文宋楷" panose="02000000000000000000" pitchFamily="2" charset="-122"/>
                          <a:sym typeface="字魂36号-正文宋楷" panose="02000000000000000000" pitchFamily="2" charset="-122"/>
                        </a:rPr>
                        <a:t>您的标题</a:t>
                      </a:r>
                      <a:endParaRPr lang="en-US" sz="1600" dirty="0">
                        <a:solidFill>
                          <a:schemeClr val="bg1"/>
                        </a:solidFill>
                        <a:latin typeface="字魂36号-正文宋楷" panose="02000000000000000000" pitchFamily="2" charset="-122"/>
                        <a:ea typeface="字魂36号-正文宋楷" panose="02000000000000000000" pitchFamily="2" charset="-122"/>
                        <a:cs typeface="Open Sans" panose="020B0606030504020204" pitchFamily="34" charset="0"/>
                        <a:sym typeface="字魂36号-正文宋楷" panose="02000000000000000000" pitchFamily="2" charset="-122"/>
                      </a:endParaRPr>
                    </a:p>
                  </a:txBody>
                  <a:tcPr marL="121920" marR="121920" marT="60960" marB="60960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solidFill>
                            <a:schemeClr val="bg1"/>
                          </a:solidFill>
                          <a:latin typeface="字魂36号-正文宋楷" panose="02000000000000000000" pitchFamily="2" charset="-122"/>
                          <a:ea typeface="字魂36号-正文宋楷" panose="02000000000000000000" pitchFamily="2" charset="-122"/>
                          <a:sym typeface="字魂36号-正文宋楷" panose="02000000000000000000" pitchFamily="2" charset="-122"/>
                        </a:rPr>
                        <a:t>您的标题</a:t>
                      </a:r>
                      <a:endParaRPr lang="en-US" sz="1600" dirty="0">
                        <a:solidFill>
                          <a:schemeClr val="bg1"/>
                        </a:solidFill>
                        <a:latin typeface="字魂36号-正文宋楷" panose="02000000000000000000" pitchFamily="2" charset="-122"/>
                        <a:ea typeface="字魂36号-正文宋楷" panose="02000000000000000000" pitchFamily="2" charset="-122"/>
                        <a:cs typeface="Open Sans" panose="020B0606030504020204" pitchFamily="34" charset="0"/>
                        <a:sym typeface="字魂36号-正文宋楷" panose="02000000000000000000" pitchFamily="2" charset="-122"/>
                      </a:endParaRPr>
                    </a:p>
                  </a:txBody>
                  <a:tcPr marL="121920" marR="121920" marT="60960" marB="60960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solidFill>
                            <a:schemeClr val="bg1"/>
                          </a:solidFill>
                          <a:latin typeface="字魂36号-正文宋楷" panose="02000000000000000000" pitchFamily="2" charset="-122"/>
                          <a:ea typeface="字魂36号-正文宋楷" panose="02000000000000000000" pitchFamily="2" charset="-122"/>
                          <a:sym typeface="字魂36号-正文宋楷" panose="02000000000000000000" pitchFamily="2" charset="-122"/>
                        </a:rPr>
                        <a:t>您的标题</a:t>
                      </a:r>
                      <a:endParaRPr lang="en-US" sz="1600" dirty="0">
                        <a:solidFill>
                          <a:schemeClr val="bg1"/>
                        </a:solidFill>
                        <a:latin typeface="字魂36号-正文宋楷" panose="02000000000000000000" pitchFamily="2" charset="-122"/>
                        <a:ea typeface="字魂36号-正文宋楷" panose="02000000000000000000" pitchFamily="2" charset="-122"/>
                        <a:cs typeface="Open Sans" panose="020B0606030504020204" pitchFamily="34" charset="0"/>
                        <a:sym typeface="字魂36号-正文宋楷" panose="02000000000000000000" pitchFamily="2" charset="-122"/>
                      </a:endParaRPr>
                    </a:p>
                  </a:txBody>
                  <a:tcPr marL="121920" marR="121920" marT="60960" marB="60960" anchor="ctr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600" b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字魂36号-正文宋楷" panose="02000000000000000000" pitchFamily="2" charset="-122"/>
                          <a:ea typeface="字魂36号-正文宋楷" panose="02000000000000000000" pitchFamily="2" charset="-122"/>
                          <a:sym typeface="字魂36号-正文宋楷" panose="02000000000000000000" pitchFamily="2" charset="-122"/>
                        </a:rPr>
                        <a:t>Attribute label</a:t>
                      </a:r>
                      <a:r>
                        <a:rPr lang="en-US" sz="1600" b="0" baseline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字魂36号-正文宋楷" panose="02000000000000000000" pitchFamily="2" charset="-122"/>
                          <a:ea typeface="字魂36号-正文宋楷" panose="02000000000000000000" pitchFamily="2" charset="-122"/>
                          <a:sym typeface="字魂36号-正文宋楷" panose="02000000000000000000" pitchFamily="2" charset="-122"/>
                        </a:rPr>
                        <a:t> 6</a:t>
                      </a:r>
                      <a:endParaRPr lang="en-US" sz="1600" b="0">
                        <a:solidFill>
                          <a:schemeClr val="bg2">
                            <a:lumMod val="75000"/>
                          </a:schemeClr>
                        </a:solidFill>
                        <a:latin typeface="字魂36号-正文宋楷" panose="02000000000000000000" pitchFamily="2" charset="-122"/>
                        <a:ea typeface="字魂36号-正文宋楷" panose="02000000000000000000" pitchFamily="2" charset="-122"/>
                        <a:sym typeface="字魂36号-正文宋楷" panose="02000000000000000000" pitchFamily="2" charset="-122"/>
                      </a:endParaRPr>
                    </a:p>
                  </a:txBody>
                  <a:tcPr anchor="ctr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字魂36号-正文宋楷" panose="02000000000000000000" pitchFamily="2" charset="-122"/>
                          <a:ea typeface="字魂36号-正文宋楷" panose="02000000000000000000" pitchFamily="2" charset="-122"/>
                          <a:sym typeface="字魂36号-正文宋楷" panose="02000000000000000000" pitchFamily="2" charset="-122"/>
                        </a:rPr>
                        <a:t>您的标题</a:t>
                      </a:r>
                      <a:endParaRPr lang="en-US" sz="1600" dirty="0">
                        <a:solidFill>
                          <a:schemeClr val="bg2">
                            <a:lumMod val="75000"/>
                          </a:schemeClr>
                        </a:solidFill>
                        <a:latin typeface="字魂36号-正文宋楷" panose="02000000000000000000" pitchFamily="2" charset="-122"/>
                        <a:ea typeface="字魂36号-正文宋楷" panose="02000000000000000000" pitchFamily="2" charset="-122"/>
                        <a:cs typeface="Open Sans" panose="020B0606030504020204" pitchFamily="34" charset="0"/>
                        <a:sym typeface="字魂36号-正文宋楷" panose="02000000000000000000" pitchFamily="2" charset="-122"/>
                      </a:endParaRPr>
                    </a:p>
                  </a:txBody>
                  <a:tcPr marL="121920" marR="121920" marT="60960" marB="6096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字魂36号-正文宋楷" panose="02000000000000000000" pitchFamily="2" charset="-122"/>
                          <a:ea typeface="字魂36号-正文宋楷" panose="02000000000000000000" pitchFamily="2" charset="-122"/>
                          <a:sym typeface="字魂36号-正文宋楷" panose="02000000000000000000" pitchFamily="2" charset="-122"/>
                        </a:rPr>
                        <a:t>您的标题</a:t>
                      </a:r>
                      <a:endParaRPr lang="en-US" sz="1600" dirty="0">
                        <a:solidFill>
                          <a:schemeClr val="bg2">
                            <a:lumMod val="75000"/>
                          </a:schemeClr>
                        </a:solidFill>
                        <a:latin typeface="字魂36号-正文宋楷" panose="02000000000000000000" pitchFamily="2" charset="-122"/>
                        <a:ea typeface="字魂36号-正文宋楷" panose="02000000000000000000" pitchFamily="2" charset="-122"/>
                        <a:cs typeface="Open Sans" panose="020B0606030504020204" pitchFamily="34" charset="0"/>
                        <a:sym typeface="字魂36号-正文宋楷" panose="02000000000000000000" pitchFamily="2" charset="-122"/>
                      </a:endParaRPr>
                    </a:p>
                  </a:txBody>
                  <a:tcPr marL="121920" marR="121920" marT="60960" marB="6096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字魂36号-正文宋楷" panose="02000000000000000000" pitchFamily="2" charset="-122"/>
                          <a:ea typeface="字魂36号-正文宋楷" panose="02000000000000000000" pitchFamily="2" charset="-122"/>
                          <a:sym typeface="字魂36号-正文宋楷" panose="02000000000000000000" pitchFamily="2" charset="-122"/>
                        </a:rPr>
                        <a:t>您的标题</a:t>
                      </a:r>
                      <a:endParaRPr lang="en-US" sz="1600" dirty="0">
                        <a:solidFill>
                          <a:schemeClr val="bg2">
                            <a:lumMod val="75000"/>
                          </a:schemeClr>
                        </a:solidFill>
                        <a:latin typeface="字魂36号-正文宋楷" panose="02000000000000000000" pitchFamily="2" charset="-122"/>
                        <a:ea typeface="字魂36号-正文宋楷" panose="02000000000000000000" pitchFamily="2" charset="-122"/>
                        <a:cs typeface="Open Sans" panose="020B0606030504020204" pitchFamily="34" charset="0"/>
                        <a:sym typeface="字魂36号-正文宋楷" panose="02000000000000000000" pitchFamily="2" charset="-122"/>
                      </a:endParaRPr>
                    </a:p>
                  </a:txBody>
                  <a:tcPr marL="121920" marR="121920" marT="60960" marB="6096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字魂36号-正文宋楷" panose="02000000000000000000" pitchFamily="2" charset="-122"/>
                          <a:ea typeface="字魂36号-正文宋楷" panose="02000000000000000000" pitchFamily="2" charset="-122"/>
                          <a:sym typeface="字魂36号-正文宋楷" panose="02000000000000000000" pitchFamily="2" charset="-122"/>
                        </a:rPr>
                        <a:t>您的标题</a:t>
                      </a:r>
                      <a:endParaRPr lang="en-US" sz="1600" dirty="0">
                        <a:solidFill>
                          <a:schemeClr val="bg2">
                            <a:lumMod val="75000"/>
                          </a:schemeClr>
                        </a:solidFill>
                        <a:latin typeface="字魂36号-正文宋楷" panose="02000000000000000000" pitchFamily="2" charset="-122"/>
                        <a:ea typeface="字魂36号-正文宋楷" panose="02000000000000000000" pitchFamily="2" charset="-122"/>
                        <a:cs typeface="Open Sans" panose="020B0606030504020204" pitchFamily="34" charset="0"/>
                        <a:sym typeface="字魂36号-正文宋楷" panose="02000000000000000000" pitchFamily="2" charset="-122"/>
                      </a:endParaRPr>
                    </a:p>
                  </a:txBody>
                  <a:tcPr marL="121920" marR="121920" marT="60960" marB="6096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600" b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字魂36号-正文宋楷" panose="02000000000000000000" pitchFamily="2" charset="-122"/>
                          <a:ea typeface="字魂36号-正文宋楷" panose="02000000000000000000" pitchFamily="2" charset="-122"/>
                          <a:sym typeface="字魂36号-正文宋楷" panose="02000000000000000000" pitchFamily="2" charset="-122"/>
                        </a:rPr>
                        <a:t>Attribute label</a:t>
                      </a:r>
                      <a:r>
                        <a:rPr lang="en-US" sz="1600" b="0" baseline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字魂36号-正文宋楷" panose="02000000000000000000" pitchFamily="2" charset="-122"/>
                          <a:ea typeface="字魂36号-正文宋楷" panose="02000000000000000000" pitchFamily="2" charset="-122"/>
                          <a:sym typeface="字魂36号-正文宋楷" panose="02000000000000000000" pitchFamily="2" charset="-122"/>
                        </a:rPr>
                        <a:t> 7</a:t>
                      </a:r>
                      <a:endParaRPr lang="en-US" sz="1600" b="0">
                        <a:solidFill>
                          <a:schemeClr val="bg2">
                            <a:lumMod val="75000"/>
                          </a:schemeClr>
                        </a:solidFill>
                        <a:latin typeface="字魂36号-正文宋楷" panose="02000000000000000000" pitchFamily="2" charset="-122"/>
                        <a:ea typeface="字魂36号-正文宋楷" panose="02000000000000000000" pitchFamily="2" charset="-122"/>
                        <a:sym typeface="字魂36号-正文宋楷" panose="02000000000000000000" pitchFamily="2" charset="-122"/>
                      </a:endParaRPr>
                    </a:p>
                  </a:txBody>
                  <a:tcPr anchor="ctr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字魂36号-正文宋楷" panose="02000000000000000000" pitchFamily="2" charset="-122"/>
                          <a:ea typeface="字魂36号-正文宋楷" panose="02000000000000000000" pitchFamily="2" charset="-122"/>
                          <a:sym typeface="字魂36号-正文宋楷" panose="02000000000000000000" pitchFamily="2" charset="-122"/>
                        </a:rPr>
                        <a:t>您的标题</a:t>
                      </a:r>
                      <a:endParaRPr lang="en-US" sz="1600" dirty="0">
                        <a:solidFill>
                          <a:schemeClr val="bg2">
                            <a:lumMod val="75000"/>
                          </a:schemeClr>
                        </a:solidFill>
                        <a:latin typeface="字魂36号-正文宋楷" panose="02000000000000000000" pitchFamily="2" charset="-122"/>
                        <a:ea typeface="字魂36号-正文宋楷" panose="02000000000000000000" pitchFamily="2" charset="-122"/>
                        <a:cs typeface="Open Sans" panose="020B0606030504020204" pitchFamily="34" charset="0"/>
                        <a:sym typeface="字魂36号-正文宋楷" panose="02000000000000000000" pitchFamily="2" charset="-122"/>
                      </a:endParaRPr>
                    </a:p>
                  </a:txBody>
                  <a:tcPr marL="121920" marR="121920" marT="60960" marB="6096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字魂36号-正文宋楷" panose="02000000000000000000" pitchFamily="2" charset="-122"/>
                          <a:ea typeface="字魂36号-正文宋楷" panose="02000000000000000000" pitchFamily="2" charset="-122"/>
                          <a:sym typeface="字魂36号-正文宋楷" panose="02000000000000000000" pitchFamily="2" charset="-122"/>
                        </a:rPr>
                        <a:t>您的标题</a:t>
                      </a:r>
                      <a:endParaRPr lang="en-US" sz="1600" dirty="0">
                        <a:solidFill>
                          <a:schemeClr val="bg2">
                            <a:lumMod val="75000"/>
                          </a:schemeClr>
                        </a:solidFill>
                        <a:latin typeface="字魂36号-正文宋楷" panose="02000000000000000000" pitchFamily="2" charset="-122"/>
                        <a:ea typeface="字魂36号-正文宋楷" panose="02000000000000000000" pitchFamily="2" charset="-122"/>
                        <a:cs typeface="Open Sans" panose="020B0606030504020204" pitchFamily="34" charset="0"/>
                        <a:sym typeface="字魂36号-正文宋楷" panose="02000000000000000000" pitchFamily="2" charset="-122"/>
                      </a:endParaRPr>
                    </a:p>
                  </a:txBody>
                  <a:tcPr marL="121920" marR="121920" marT="60960" marB="6096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字魂36号-正文宋楷" panose="02000000000000000000" pitchFamily="2" charset="-122"/>
                          <a:ea typeface="字魂36号-正文宋楷" panose="02000000000000000000" pitchFamily="2" charset="-122"/>
                          <a:sym typeface="字魂36号-正文宋楷" panose="02000000000000000000" pitchFamily="2" charset="-122"/>
                        </a:rPr>
                        <a:t>您的标题</a:t>
                      </a:r>
                      <a:endParaRPr lang="en-US" sz="1600" dirty="0">
                        <a:solidFill>
                          <a:schemeClr val="bg2">
                            <a:lumMod val="75000"/>
                          </a:schemeClr>
                        </a:solidFill>
                        <a:latin typeface="字魂36号-正文宋楷" panose="02000000000000000000" pitchFamily="2" charset="-122"/>
                        <a:ea typeface="字魂36号-正文宋楷" panose="02000000000000000000" pitchFamily="2" charset="-122"/>
                        <a:cs typeface="Open Sans" panose="020B0606030504020204" pitchFamily="34" charset="0"/>
                        <a:sym typeface="字魂36号-正文宋楷" panose="02000000000000000000" pitchFamily="2" charset="-122"/>
                      </a:endParaRPr>
                    </a:p>
                  </a:txBody>
                  <a:tcPr marL="121920" marR="121920" marT="60960" marB="6096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字魂36号-正文宋楷" panose="02000000000000000000" pitchFamily="2" charset="-122"/>
                          <a:ea typeface="字魂36号-正文宋楷" panose="02000000000000000000" pitchFamily="2" charset="-122"/>
                          <a:sym typeface="字魂36号-正文宋楷" panose="02000000000000000000" pitchFamily="2" charset="-122"/>
                        </a:rPr>
                        <a:t>您的标题</a:t>
                      </a:r>
                      <a:endParaRPr lang="en-US" sz="1600" dirty="0">
                        <a:solidFill>
                          <a:schemeClr val="bg2">
                            <a:lumMod val="75000"/>
                          </a:schemeClr>
                        </a:solidFill>
                        <a:latin typeface="字魂36号-正文宋楷" panose="02000000000000000000" pitchFamily="2" charset="-122"/>
                        <a:ea typeface="字魂36号-正文宋楷" panose="02000000000000000000" pitchFamily="2" charset="-122"/>
                        <a:cs typeface="Open Sans" panose="020B0606030504020204" pitchFamily="34" charset="0"/>
                        <a:sym typeface="字魂36号-正文宋楷" panose="02000000000000000000" pitchFamily="2" charset="-122"/>
                      </a:endParaRPr>
                    </a:p>
                  </a:txBody>
                  <a:tcPr marL="121920" marR="121920" marT="60960" marB="6096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600" b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字魂36号-正文宋楷" panose="02000000000000000000" pitchFamily="2" charset="-122"/>
                          <a:ea typeface="字魂36号-正文宋楷" panose="02000000000000000000" pitchFamily="2" charset="-122"/>
                          <a:sym typeface="字魂36号-正文宋楷" panose="02000000000000000000" pitchFamily="2" charset="-122"/>
                        </a:rPr>
                        <a:t>Attribute label</a:t>
                      </a:r>
                      <a:r>
                        <a:rPr lang="en-US" sz="1600" b="0" baseline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字魂36号-正文宋楷" panose="02000000000000000000" pitchFamily="2" charset="-122"/>
                          <a:ea typeface="字魂36号-正文宋楷" panose="02000000000000000000" pitchFamily="2" charset="-122"/>
                          <a:sym typeface="字魂36号-正文宋楷" panose="02000000000000000000" pitchFamily="2" charset="-122"/>
                        </a:rPr>
                        <a:t> 8</a:t>
                      </a:r>
                      <a:endParaRPr lang="en-US" sz="1600" b="0">
                        <a:solidFill>
                          <a:schemeClr val="bg2">
                            <a:lumMod val="75000"/>
                          </a:schemeClr>
                        </a:solidFill>
                        <a:latin typeface="字魂36号-正文宋楷" panose="02000000000000000000" pitchFamily="2" charset="-122"/>
                        <a:ea typeface="字魂36号-正文宋楷" panose="02000000000000000000" pitchFamily="2" charset="-122"/>
                        <a:sym typeface="字魂36号-正文宋楷" panose="02000000000000000000" pitchFamily="2" charset="-122"/>
                      </a:endParaRPr>
                    </a:p>
                  </a:txBody>
                  <a:tcPr anchor="ctr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字魂36号-正文宋楷" panose="02000000000000000000" pitchFamily="2" charset="-122"/>
                          <a:ea typeface="字魂36号-正文宋楷" panose="02000000000000000000" pitchFamily="2" charset="-122"/>
                          <a:sym typeface="字魂36号-正文宋楷" panose="02000000000000000000" pitchFamily="2" charset="-122"/>
                        </a:rPr>
                        <a:t>您的标题</a:t>
                      </a:r>
                      <a:endParaRPr lang="en-US" sz="1600" dirty="0">
                        <a:solidFill>
                          <a:schemeClr val="bg2">
                            <a:lumMod val="75000"/>
                          </a:schemeClr>
                        </a:solidFill>
                        <a:latin typeface="字魂36号-正文宋楷" panose="02000000000000000000" pitchFamily="2" charset="-122"/>
                        <a:ea typeface="字魂36号-正文宋楷" panose="02000000000000000000" pitchFamily="2" charset="-122"/>
                        <a:cs typeface="Open Sans" panose="020B0606030504020204" pitchFamily="34" charset="0"/>
                        <a:sym typeface="字魂36号-正文宋楷" panose="02000000000000000000" pitchFamily="2" charset="-122"/>
                      </a:endParaRPr>
                    </a:p>
                  </a:txBody>
                  <a:tcPr marL="121920" marR="121920" marT="60960" marB="6096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字魂36号-正文宋楷" panose="02000000000000000000" pitchFamily="2" charset="-122"/>
                          <a:ea typeface="字魂36号-正文宋楷" panose="02000000000000000000" pitchFamily="2" charset="-122"/>
                          <a:sym typeface="字魂36号-正文宋楷" panose="02000000000000000000" pitchFamily="2" charset="-122"/>
                        </a:rPr>
                        <a:t>您的标题</a:t>
                      </a:r>
                      <a:endParaRPr lang="en-US" sz="1600" dirty="0">
                        <a:solidFill>
                          <a:schemeClr val="bg2">
                            <a:lumMod val="75000"/>
                          </a:schemeClr>
                        </a:solidFill>
                        <a:latin typeface="字魂36号-正文宋楷" panose="02000000000000000000" pitchFamily="2" charset="-122"/>
                        <a:ea typeface="字魂36号-正文宋楷" panose="02000000000000000000" pitchFamily="2" charset="-122"/>
                        <a:cs typeface="Open Sans" panose="020B0606030504020204" pitchFamily="34" charset="0"/>
                        <a:sym typeface="字魂36号-正文宋楷" panose="02000000000000000000" pitchFamily="2" charset="-122"/>
                      </a:endParaRPr>
                    </a:p>
                  </a:txBody>
                  <a:tcPr marL="121920" marR="121920" marT="60960" marB="6096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字魂36号-正文宋楷" panose="02000000000000000000" pitchFamily="2" charset="-122"/>
                          <a:ea typeface="字魂36号-正文宋楷" panose="02000000000000000000" pitchFamily="2" charset="-122"/>
                          <a:sym typeface="字魂36号-正文宋楷" panose="02000000000000000000" pitchFamily="2" charset="-122"/>
                        </a:rPr>
                        <a:t>您的标题</a:t>
                      </a:r>
                      <a:endParaRPr lang="en-US" sz="1600" dirty="0">
                        <a:solidFill>
                          <a:schemeClr val="bg2">
                            <a:lumMod val="75000"/>
                          </a:schemeClr>
                        </a:solidFill>
                        <a:latin typeface="字魂36号-正文宋楷" panose="02000000000000000000" pitchFamily="2" charset="-122"/>
                        <a:ea typeface="字魂36号-正文宋楷" panose="02000000000000000000" pitchFamily="2" charset="-122"/>
                        <a:cs typeface="Open Sans" panose="020B0606030504020204" pitchFamily="34" charset="0"/>
                        <a:sym typeface="字魂36号-正文宋楷" panose="02000000000000000000" pitchFamily="2" charset="-122"/>
                      </a:endParaRPr>
                    </a:p>
                  </a:txBody>
                  <a:tcPr marL="121920" marR="121920" marT="60960" marB="6096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字魂36号-正文宋楷" panose="02000000000000000000" pitchFamily="2" charset="-122"/>
                          <a:ea typeface="字魂36号-正文宋楷" panose="02000000000000000000" pitchFamily="2" charset="-122"/>
                          <a:sym typeface="字魂36号-正文宋楷" panose="02000000000000000000" pitchFamily="2" charset="-122"/>
                        </a:rPr>
                        <a:t>您的标题</a:t>
                      </a:r>
                      <a:endParaRPr lang="en-US" sz="1600" dirty="0">
                        <a:solidFill>
                          <a:schemeClr val="bg2">
                            <a:lumMod val="75000"/>
                          </a:schemeClr>
                        </a:solidFill>
                        <a:latin typeface="字魂36号-正文宋楷" panose="02000000000000000000" pitchFamily="2" charset="-122"/>
                        <a:ea typeface="字魂36号-正文宋楷" panose="02000000000000000000" pitchFamily="2" charset="-122"/>
                        <a:cs typeface="Open Sans" panose="020B0606030504020204" pitchFamily="34" charset="0"/>
                        <a:sym typeface="字魂36号-正文宋楷" panose="02000000000000000000" pitchFamily="2" charset="-122"/>
                      </a:endParaRPr>
                    </a:p>
                  </a:txBody>
                  <a:tcPr marL="121920" marR="121920" marT="60960" marB="6096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700405">
                <a:tc>
                  <a:txBody>
                    <a:bodyPr/>
                    <a:lstStyle/>
                    <a:p>
                      <a:pPr algn="l"/>
                      <a:endParaRPr lang="en-US" sz="24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字魂36号-正文宋楷" panose="02000000000000000000" pitchFamily="2" charset="-122"/>
                        <a:ea typeface="字魂36号-正文宋楷" panose="02000000000000000000" pitchFamily="2" charset="-122"/>
                        <a:cs typeface="Open Sans" panose="020B0606030504020204" pitchFamily="34" charset="0"/>
                        <a:sym typeface="字魂36号-正文宋楷" panose="02000000000000000000" pitchFamily="2" charset="-122"/>
                      </a:endParaRPr>
                    </a:p>
                  </a:txBody>
                  <a:tcPr marL="121920" marR="121920" marT="60960" marB="6096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tx2"/>
                          </a:solidFill>
                          <a:latin typeface="字魂36号-正文宋楷" panose="02000000000000000000" pitchFamily="2" charset="-122"/>
                          <a:ea typeface="字魂36号-正文宋楷" panose="02000000000000000000" pitchFamily="2" charset="-122"/>
                          <a:cs typeface="Open Sans" panose="020B0606030504020204" pitchFamily="34" charset="0"/>
                          <a:sym typeface="字魂36号-正文宋楷" panose="02000000000000000000" pitchFamily="2" charset="-122"/>
                        </a:rPr>
                        <a:t>Any result</a:t>
                      </a:r>
                      <a:endParaRPr lang="en-US" sz="2000" b="1" dirty="0">
                        <a:solidFill>
                          <a:schemeClr val="tx2"/>
                        </a:solidFill>
                        <a:latin typeface="字魂36号-正文宋楷" panose="02000000000000000000" pitchFamily="2" charset="-122"/>
                        <a:ea typeface="字魂36号-正文宋楷" panose="02000000000000000000" pitchFamily="2" charset="-122"/>
                        <a:cs typeface="Open Sans" panose="020B0606030504020204" pitchFamily="34" charset="0"/>
                        <a:sym typeface="字魂36号-正文宋楷" panose="02000000000000000000" pitchFamily="2" charset="-122"/>
                      </a:endParaRPr>
                    </a:p>
                  </a:txBody>
                  <a:tcPr marL="121920" marR="121920" marT="60960" marB="6096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smtClean="0">
                          <a:solidFill>
                            <a:schemeClr val="tx2"/>
                          </a:solidFill>
                          <a:latin typeface="字魂36号-正文宋楷" panose="02000000000000000000" pitchFamily="2" charset="-122"/>
                          <a:ea typeface="字魂36号-正文宋楷" panose="02000000000000000000" pitchFamily="2" charset="-122"/>
                          <a:cs typeface="Open Sans" panose="020B0606030504020204" pitchFamily="34" charset="0"/>
                          <a:sym typeface="字魂36号-正文宋楷" panose="02000000000000000000" pitchFamily="2" charset="-122"/>
                        </a:rPr>
                        <a:t>Any result</a:t>
                      </a:r>
                      <a:endParaRPr lang="en-US" sz="2000" b="1" dirty="0">
                        <a:solidFill>
                          <a:schemeClr val="tx2"/>
                        </a:solidFill>
                        <a:latin typeface="字魂36号-正文宋楷" panose="02000000000000000000" pitchFamily="2" charset="-122"/>
                        <a:ea typeface="字魂36号-正文宋楷" panose="02000000000000000000" pitchFamily="2" charset="-122"/>
                        <a:cs typeface="Open Sans" panose="020B0606030504020204" pitchFamily="34" charset="0"/>
                        <a:sym typeface="字魂36号-正文宋楷" panose="02000000000000000000" pitchFamily="2" charset="-122"/>
                      </a:endParaRPr>
                    </a:p>
                  </a:txBody>
                  <a:tcPr marL="121920" marR="121920" marT="60960" marB="6096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smtClean="0">
                          <a:solidFill>
                            <a:schemeClr val="tx2"/>
                          </a:solidFill>
                          <a:latin typeface="字魂36号-正文宋楷" panose="02000000000000000000" pitchFamily="2" charset="-122"/>
                          <a:ea typeface="字魂36号-正文宋楷" panose="02000000000000000000" pitchFamily="2" charset="-122"/>
                          <a:cs typeface="Open Sans" panose="020B0606030504020204" pitchFamily="34" charset="0"/>
                          <a:sym typeface="字魂36号-正文宋楷" panose="02000000000000000000" pitchFamily="2" charset="-122"/>
                        </a:rPr>
                        <a:t>Any result</a:t>
                      </a:r>
                      <a:endParaRPr lang="en-US" sz="2000" b="1" dirty="0">
                        <a:solidFill>
                          <a:schemeClr val="tx2"/>
                        </a:solidFill>
                        <a:latin typeface="字魂36号-正文宋楷" panose="02000000000000000000" pitchFamily="2" charset="-122"/>
                        <a:ea typeface="字魂36号-正文宋楷" panose="02000000000000000000" pitchFamily="2" charset="-122"/>
                        <a:cs typeface="Open Sans" panose="020B0606030504020204" pitchFamily="34" charset="0"/>
                        <a:sym typeface="字魂36号-正文宋楷" panose="02000000000000000000" pitchFamily="2" charset="-122"/>
                      </a:endParaRPr>
                    </a:p>
                  </a:txBody>
                  <a:tcPr marL="121920" marR="121920" marT="60960" marB="6096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tx2"/>
                          </a:solidFill>
                          <a:latin typeface="字魂36号-正文宋楷" panose="02000000000000000000" pitchFamily="2" charset="-122"/>
                          <a:ea typeface="字魂36号-正文宋楷" panose="02000000000000000000" pitchFamily="2" charset="-122"/>
                          <a:cs typeface="Open Sans" panose="020B0606030504020204" pitchFamily="34" charset="0"/>
                          <a:sym typeface="字魂36号-正文宋楷" panose="02000000000000000000" pitchFamily="2" charset="-122"/>
                        </a:rPr>
                        <a:t>Any result</a:t>
                      </a:r>
                      <a:endParaRPr lang="en-US" sz="2000" b="1" dirty="0">
                        <a:solidFill>
                          <a:schemeClr val="tx2"/>
                        </a:solidFill>
                        <a:latin typeface="字魂36号-正文宋楷" panose="02000000000000000000" pitchFamily="2" charset="-122"/>
                        <a:ea typeface="字魂36号-正文宋楷" panose="02000000000000000000" pitchFamily="2" charset="-122"/>
                        <a:cs typeface="Open Sans" panose="020B0606030504020204" pitchFamily="34" charset="0"/>
                        <a:sym typeface="字魂36号-正文宋楷" panose="02000000000000000000" pitchFamily="2" charset="-122"/>
                      </a:endParaRPr>
                    </a:p>
                  </a:txBody>
                  <a:tcPr marL="121920" marR="121920" marT="60960" marB="6096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4542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14478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魂36号-正文宋楷" panose="02000000000000000000" pitchFamily="2" charset="-122"/>
              <a:ea typeface="字魂36号-正文宋楷" panose="02000000000000000000" pitchFamily="2" charset="-122"/>
              <a:sym typeface="字魂36号-正文宋楷" panose="02000000000000000000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429000" y="308401"/>
            <a:ext cx="6934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 smtClean="0">
                <a:solidFill>
                  <a:schemeClr val="bg1"/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数据分析可视化图表</a:t>
            </a:r>
            <a:endParaRPr lang="zh-CN" altLang="en-US" sz="4800" dirty="0">
              <a:solidFill>
                <a:schemeClr val="bg1"/>
              </a:solidFill>
              <a:latin typeface="字魂36号-正文宋楷" panose="02000000000000000000" pitchFamily="2" charset="-122"/>
              <a:ea typeface="字魂36号-正文宋楷" panose="02000000000000000000" pitchFamily="2" charset="-122"/>
              <a:sym typeface="字魂36号-正文宋楷" panose="02000000000000000000" pitchFamily="2" charset="-122"/>
            </a:endParaRP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482600" y="6466112"/>
            <a:ext cx="2743200" cy="281437"/>
          </a:xfrm>
        </p:spPr>
        <p:txBody>
          <a:bodyPr/>
          <a:lstStyle>
            <a:lvl1pPr>
              <a:defRPr>
                <a:solidFill>
                  <a:srgbClr val="576973"/>
                </a:solidFill>
              </a:defRPr>
            </a:lvl1pPr>
          </a:lstStyle>
          <a:p>
            <a:r>
              <a:rPr lang="en-US" dirty="0" smtClean="0"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your date here</a:t>
            </a:r>
            <a:endParaRPr lang="en-US" dirty="0">
              <a:latin typeface="字魂36号-正文宋楷" panose="02000000000000000000" pitchFamily="2" charset="-122"/>
              <a:ea typeface="字魂36号-正文宋楷" panose="02000000000000000000" pitchFamily="2" charset="-122"/>
              <a:sym typeface="字魂36号-正文宋楷" panose="02000000000000000000" pitchFamily="2" charset="-122"/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038600" y="6466112"/>
            <a:ext cx="4114800" cy="281437"/>
          </a:xfrm>
        </p:spPr>
        <p:txBody>
          <a:bodyPr/>
          <a:lstStyle>
            <a:lvl1pPr>
              <a:defRPr>
                <a:solidFill>
                  <a:srgbClr val="576973"/>
                </a:solidFill>
              </a:defRPr>
            </a:lvl1pPr>
          </a:lstStyle>
          <a:p>
            <a:r>
              <a:rPr lang="zh-CN" altLang="en-US" dirty="0" smtClean="0"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在此填写您的备注</a:t>
            </a:r>
            <a:endParaRPr lang="en-US" dirty="0">
              <a:latin typeface="字魂36号-正文宋楷" panose="02000000000000000000" pitchFamily="2" charset="-122"/>
              <a:ea typeface="字魂36号-正文宋楷" panose="02000000000000000000" pitchFamily="2" charset="-122"/>
              <a:sym typeface="字魂36号-正文宋楷" panose="02000000000000000000" pitchFamily="2" charset="-122"/>
            </a:endParaRP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966201" y="6466112"/>
            <a:ext cx="2743200" cy="281437"/>
          </a:xfrm>
        </p:spPr>
        <p:txBody>
          <a:bodyPr/>
          <a:lstStyle>
            <a:lvl1pPr algn="r">
              <a:defRPr>
                <a:solidFill>
                  <a:srgbClr val="576973"/>
                </a:solidFill>
              </a:defRPr>
            </a:lvl1pPr>
          </a:lstStyle>
          <a:p>
            <a:fld id="{6E18DBF4-37B7-4C4F-9728-A1C100B177EE}" type="slidenum">
              <a:rPr lang="en-US" smtClean="0"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pPr/>
              <a:t>19</a:t>
            </a:fld>
            <a:endParaRPr lang="en-US" dirty="0">
              <a:latin typeface="字魂36号-正文宋楷" panose="02000000000000000000" pitchFamily="2" charset="-122"/>
              <a:ea typeface="字魂36号-正文宋楷" panose="02000000000000000000" pitchFamily="2" charset="-122"/>
              <a:sym typeface="字魂36号-正文宋楷" panose="02000000000000000000" pitchFamily="2" charset="-122"/>
            </a:endParaRPr>
          </a:p>
        </p:txBody>
      </p:sp>
      <p:grpSp>
        <p:nvGrpSpPr>
          <p:cNvPr id="9" name="Group 12"/>
          <p:cNvGrpSpPr/>
          <p:nvPr>
            <p:custDataLst>
              <p:tags r:id="rId5"/>
            </p:custDataLst>
          </p:nvPr>
        </p:nvGrpSpPr>
        <p:grpSpPr>
          <a:xfrm>
            <a:off x="0" y="6766560"/>
            <a:ext cx="12192000" cy="91440"/>
            <a:chOff x="0" y="4480421"/>
            <a:chExt cx="12192000" cy="91440"/>
          </a:xfrm>
        </p:grpSpPr>
        <p:sp>
          <p:nvSpPr>
            <p:cNvPr id="10" name="Rectangle 13"/>
            <p:cNvSpPr/>
            <p:nvPr userDrawn="1"/>
          </p:nvSpPr>
          <p:spPr>
            <a:xfrm>
              <a:off x="0" y="4480421"/>
              <a:ext cx="2439924" cy="914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endParaRPr>
            </a:p>
          </p:txBody>
        </p:sp>
        <p:sp>
          <p:nvSpPr>
            <p:cNvPr id="11" name="Rectangle 14"/>
            <p:cNvSpPr/>
            <p:nvPr userDrawn="1"/>
          </p:nvSpPr>
          <p:spPr>
            <a:xfrm>
              <a:off x="2439924" y="4480421"/>
              <a:ext cx="2439924" cy="9144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endParaRPr>
            </a:p>
          </p:txBody>
        </p:sp>
        <p:sp>
          <p:nvSpPr>
            <p:cNvPr id="12" name="Rectangle 21"/>
            <p:cNvSpPr/>
            <p:nvPr userDrawn="1"/>
          </p:nvSpPr>
          <p:spPr>
            <a:xfrm>
              <a:off x="4879848" y="4480421"/>
              <a:ext cx="2439924" cy="9144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endParaRPr>
            </a:p>
          </p:txBody>
        </p:sp>
        <p:sp>
          <p:nvSpPr>
            <p:cNvPr id="13" name="Rectangle 22"/>
            <p:cNvSpPr/>
            <p:nvPr userDrawn="1"/>
          </p:nvSpPr>
          <p:spPr>
            <a:xfrm>
              <a:off x="7319772" y="4480421"/>
              <a:ext cx="2439924" cy="914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endParaRPr>
            </a:p>
          </p:txBody>
        </p:sp>
        <p:sp>
          <p:nvSpPr>
            <p:cNvPr id="14" name="Rectangle 23"/>
            <p:cNvSpPr/>
            <p:nvPr userDrawn="1"/>
          </p:nvSpPr>
          <p:spPr>
            <a:xfrm>
              <a:off x="9759696" y="4480421"/>
              <a:ext cx="2432304" cy="914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endParaRPr>
            </a:p>
          </p:txBody>
        </p:sp>
      </p:grpSp>
      <p:graphicFrame>
        <p:nvGraphicFramePr>
          <p:cNvPr id="19" name="Table Placeholder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93446783"/>
              </p:ext>
            </p:extLst>
          </p:nvPr>
        </p:nvGraphicFramePr>
        <p:xfrm>
          <a:off x="7126288" y="1654175"/>
          <a:ext cx="4587876" cy="1854200"/>
        </p:xfrm>
        <a:graphic>
          <a:graphicData uri="http://schemas.openxmlformats.org/drawingml/2006/table">
            <a:tbl>
              <a:tblPr firstRow="1" bandRow="1">
                <a:tableStyleId>{775DCB02-9BB8-47FD-8907-85C794F793BA}</a:tableStyleId>
              </a:tblPr>
              <a:tblGrid>
                <a:gridCol w="22939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939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1600" smtClean="0">
                          <a:latin typeface="字魂36号-正文宋楷" panose="02000000000000000000" pitchFamily="2" charset="-122"/>
                          <a:ea typeface="字魂36号-正文宋楷" panose="02000000000000000000" pitchFamily="2" charset="-122"/>
                          <a:sym typeface="字魂36号-正文宋楷" panose="02000000000000000000" pitchFamily="2" charset="-122"/>
                        </a:rPr>
                        <a:t>Invoice</a:t>
                      </a:r>
                      <a:r>
                        <a:rPr lang="en-US" sz="1600" baseline="0" smtClean="0">
                          <a:latin typeface="字魂36号-正文宋楷" panose="02000000000000000000" pitchFamily="2" charset="-122"/>
                          <a:ea typeface="字魂36号-正文宋楷" panose="02000000000000000000" pitchFamily="2" charset="-122"/>
                          <a:sym typeface="字魂36号-正文宋楷" panose="02000000000000000000" pitchFamily="2" charset="-122"/>
                        </a:rPr>
                        <a:t> number</a:t>
                      </a:r>
                      <a:endParaRPr lang="en-US" sz="1600" b="1">
                        <a:latin typeface="字魂36号-正文宋楷" panose="02000000000000000000" pitchFamily="2" charset="-122"/>
                        <a:ea typeface="字魂36号-正文宋楷" panose="02000000000000000000" pitchFamily="2" charset="-122"/>
                        <a:sym typeface="字魂36号-正文宋楷" panose="02000000000000000000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1600" smtClean="0">
                          <a:latin typeface="字魂36号-正文宋楷" panose="02000000000000000000" pitchFamily="2" charset="-122"/>
                          <a:ea typeface="字魂36号-正文宋楷" panose="02000000000000000000" pitchFamily="2" charset="-122"/>
                          <a:sym typeface="字魂36号-正文宋楷" panose="02000000000000000000" pitchFamily="2" charset="-122"/>
                        </a:rPr>
                        <a:t>0028</a:t>
                      </a:r>
                      <a:endParaRPr lang="en-US" sz="1600">
                        <a:latin typeface="字魂36号-正文宋楷" panose="02000000000000000000" pitchFamily="2" charset="-122"/>
                        <a:ea typeface="字魂36号-正文宋楷" panose="02000000000000000000" pitchFamily="2" charset="-122"/>
                        <a:sym typeface="字魂36号-正文宋楷" panose="02000000000000000000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1600" dirty="0" smtClean="0">
                          <a:latin typeface="字魂36号-正文宋楷" panose="02000000000000000000" pitchFamily="2" charset="-122"/>
                          <a:ea typeface="字魂36号-正文宋楷" panose="02000000000000000000" pitchFamily="2" charset="-122"/>
                          <a:sym typeface="字魂36号-正文宋楷" panose="02000000000000000000" pitchFamily="2" charset="-122"/>
                        </a:rPr>
                        <a:t>Invoice date</a:t>
                      </a:r>
                      <a:endParaRPr lang="en-US" sz="1600" b="1" dirty="0">
                        <a:latin typeface="字魂36号-正文宋楷" panose="02000000000000000000" pitchFamily="2" charset="-122"/>
                        <a:ea typeface="字魂36号-正文宋楷" panose="02000000000000000000" pitchFamily="2" charset="-122"/>
                        <a:sym typeface="字魂36号-正文宋楷" panose="02000000000000000000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1600" smtClean="0">
                          <a:latin typeface="字魂36号-正文宋楷" panose="02000000000000000000" pitchFamily="2" charset="-122"/>
                          <a:ea typeface="字魂36号-正文宋楷" panose="02000000000000000000" pitchFamily="2" charset="-122"/>
                          <a:sym typeface="字魂36号-正文宋楷" panose="02000000000000000000" pitchFamily="2" charset="-122"/>
                        </a:rPr>
                        <a:t>12/12/2020</a:t>
                      </a:r>
                      <a:endParaRPr lang="en-US" sz="1600">
                        <a:latin typeface="字魂36号-正文宋楷" panose="02000000000000000000" pitchFamily="2" charset="-122"/>
                        <a:ea typeface="字魂36号-正文宋楷" panose="02000000000000000000" pitchFamily="2" charset="-122"/>
                        <a:sym typeface="字魂36号-正文宋楷" panose="02000000000000000000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1600" dirty="0" smtClean="0">
                          <a:latin typeface="字魂36号-正文宋楷" panose="02000000000000000000" pitchFamily="2" charset="-122"/>
                          <a:ea typeface="字魂36号-正文宋楷" panose="02000000000000000000" pitchFamily="2" charset="-122"/>
                          <a:sym typeface="字魂36号-正文宋楷" panose="02000000000000000000" pitchFamily="2" charset="-122"/>
                        </a:rPr>
                        <a:t>Payment terms</a:t>
                      </a:r>
                      <a:endParaRPr lang="en-US" sz="1600" b="1" dirty="0">
                        <a:latin typeface="字魂36号-正文宋楷" panose="02000000000000000000" pitchFamily="2" charset="-122"/>
                        <a:ea typeface="字魂36号-正文宋楷" panose="02000000000000000000" pitchFamily="2" charset="-122"/>
                        <a:sym typeface="字魂36号-正文宋楷" panose="02000000000000000000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1600" smtClean="0">
                          <a:latin typeface="字魂36号-正文宋楷" panose="02000000000000000000" pitchFamily="2" charset="-122"/>
                          <a:ea typeface="字魂36号-正文宋楷" panose="02000000000000000000" pitchFamily="2" charset="-122"/>
                          <a:sym typeface="字魂36号-正文宋楷" panose="02000000000000000000" pitchFamily="2" charset="-122"/>
                        </a:rPr>
                        <a:t>Due on receipt</a:t>
                      </a:r>
                      <a:endParaRPr lang="en-US" sz="1600">
                        <a:latin typeface="字魂36号-正文宋楷" panose="02000000000000000000" pitchFamily="2" charset="-122"/>
                        <a:ea typeface="字魂36号-正文宋楷" panose="02000000000000000000" pitchFamily="2" charset="-122"/>
                        <a:sym typeface="字魂36号-正文宋楷" panose="02000000000000000000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1600" smtClean="0">
                          <a:latin typeface="字魂36号-正文宋楷" panose="02000000000000000000" pitchFamily="2" charset="-122"/>
                          <a:ea typeface="字魂36号-正文宋楷" panose="02000000000000000000" pitchFamily="2" charset="-122"/>
                          <a:sym typeface="字魂36号-正文宋楷" panose="02000000000000000000" pitchFamily="2" charset="-122"/>
                        </a:rPr>
                        <a:t>Due date</a:t>
                      </a:r>
                      <a:endParaRPr lang="en-US" sz="1600" b="1">
                        <a:latin typeface="字魂36号-正文宋楷" panose="02000000000000000000" pitchFamily="2" charset="-122"/>
                        <a:ea typeface="字魂36号-正文宋楷" panose="02000000000000000000" pitchFamily="2" charset="-122"/>
                        <a:sym typeface="字魂36号-正文宋楷" panose="02000000000000000000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1600" smtClean="0">
                          <a:latin typeface="字魂36号-正文宋楷" panose="02000000000000000000" pitchFamily="2" charset="-122"/>
                          <a:ea typeface="字魂36号-正文宋楷" panose="02000000000000000000" pitchFamily="2" charset="-122"/>
                          <a:sym typeface="字魂36号-正文宋楷" panose="02000000000000000000" pitchFamily="2" charset="-122"/>
                        </a:rPr>
                        <a:t>12/12/2020</a:t>
                      </a:r>
                      <a:endParaRPr lang="en-US" sz="1600">
                        <a:latin typeface="字魂36号-正文宋楷" panose="02000000000000000000" pitchFamily="2" charset="-122"/>
                        <a:ea typeface="字魂36号-正文宋楷" panose="02000000000000000000" pitchFamily="2" charset="-122"/>
                        <a:sym typeface="字魂36号-正文宋楷" panose="02000000000000000000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1600" smtClean="0">
                          <a:latin typeface="字魂36号-正文宋楷" panose="02000000000000000000" pitchFamily="2" charset="-122"/>
                          <a:ea typeface="字魂36号-正文宋楷" panose="02000000000000000000" pitchFamily="2" charset="-122"/>
                          <a:sym typeface="字魂36号-正文宋楷" panose="02000000000000000000" pitchFamily="2" charset="-122"/>
                        </a:rPr>
                        <a:t>Currency</a:t>
                      </a:r>
                      <a:endParaRPr lang="en-US" sz="1600" b="1">
                        <a:latin typeface="字魂36号-正文宋楷" panose="02000000000000000000" pitchFamily="2" charset="-122"/>
                        <a:ea typeface="字魂36号-正文宋楷" panose="02000000000000000000" pitchFamily="2" charset="-122"/>
                        <a:sym typeface="字魂36号-正文宋楷" panose="02000000000000000000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1600" dirty="0" smtClean="0">
                          <a:latin typeface="字魂36号-正文宋楷" panose="02000000000000000000" pitchFamily="2" charset="-122"/>
                          <a:ea typeface="字魂36号-正文宋楷" panose="02000000000000000000" pitchFamily="2" charset="-122"/>
                          <a:sym typeface="字魂36号-正文宋楷" panose="02000000000000000000" pitchFamily="2" charset="-122"/>
                        </a:rPr>
                        <a:t>USD</a:t>
                      </a:r>
                      <a:endParaRPr lang="en-US" sz="1600" dirty="0">
                        <a:latin typeface="字魂36号-正文宋楷" panose="02000000000000000000" pitchFamily="2" charset="-122"/>
                        <a:ea typeface="字魂36号-正文宋楷" panose="02000000000000000000" pitchFamily="2" charset="-122"/>
                        <a:sym typeface="字魂36号-正文宋楷" panose="02000000000000000000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20" name="Table Placeholder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30531973"/>
              </p:ext>
            </p:extLst>
          </p:nvPr>
        </p:nvGraphicFramePr>
        <p:xfrm>
          <a:off x="482600" y="3944938"/>
          <a:ext cx="11231565" cy="222504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49457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952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952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9527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mtClean="0">
                          <a:latin typeface="字魂36号-正文宋楷" panose="02000000000000000000" pitchFamily="2" charset="-122"/>
                          <a:ea typeface="字魂36号-正文宋楷" panose="02000000000000000000" pitchFamily="2" charset="-122"/>
                          <a:sym typeface="字魂36号-正文宋楷" panose="02000000000000000000" pitchFamily="2" charset="-122"/>
                        </a:rPr>
                        <a:t>Description</a:t>
                      </a:r>
                      <a:endParaRPr lang="en-US">
                        <a:latin typeface="字魂36号-正文宋楷" panose="02000000000000000000" pitchFamily="2" charset="-122"/>
                        <a:ea typeface="字魂36号-正文宋楷" panose="02000000000000000000" pitchFamily="2" charset="-122"/>
                        <a:sym typeface="字魂36号-正文宋楷" panose="02000000000000000000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mtClean="0">
                          <a:latin typeface="字魂36号-正文宋楷" panose="02000000000000000000" pitchFamily="2" charset="-122"/>
                          <a:ea typeface="字魂36号-正文宋楷" panose="02000000000000000000" pitchFamily="2" charset="-122"/>
                          <a:sym typeface="字魂36号-正文宋楷" panose="02000000000000000000" pitchFamily="2" charset="-122"/>
                        </a:rPr>
                        <a:t>Quantity</a:t>
                      </a:r>
                      <a:endParaRPr lang="en-US">
                        <a:latin typeface="字魂36号-正文宋楷" panose="02000000000000000000" pitchFamily="2" charset="-122"/>
                        <a:ea typeface="字魂36号-正文宋楷" panose="02000000000000000000" pitchFamily="2" charset="-122"/>
                        <a:sym typeface="字魂36号-正文宋楷" panose="02000000000000000000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mtClean="0">
                          <a:latin typeface="字魂36号-正文宋楷" panose="02000000000000000000" pitchFamily="2" charset="-122"/>
                          <a:ea typeface="字魂36号-正文宋楷" panose="02000000000000000000" pitchFamily="2" charset="-122"/>
                          <a:sym typeface="字魂36号-正文宋楷" panose="02000000000000000000" pitchFamily="2" charset="-122"/>
                        </a:rPr>
                        <a:t>Unit</a:t>
                      </a:r>
                      <a:r>
                        <a:rPr lang="en-US" baseline="0" smtClean="0">
                          <a:latin typeface="字魂36号-正文宋楷" panose="02000000000000000000" pitchFamily="2" charset="-122"/>
                          <a:ea typeface="字魂36号-正文宋楷" panose="02000000000000000000" pitchFamily="2" charset="-122"/>
                          <a:sym typeface="字魂36号-正文宋楷" panose="02000000000000000000" pitchFamily="2" charset="-122"/>
                        </a:rPr>
                        <a:t> price</a:t>
                      </a:r>
                      <a:endParaRPr lang="en-US">
                        <a:latin typeface="字魂36号-正文宋楷" panose="02000000000000000000" pitchFamily="2" charset="-122"/>
                        <a:ea typeface="字魂36号-正文宋楷" panose="02000000000000000000" pitchFamily="2" charset="-122"/>
                        <a:sym typeface="字魂36号-正文宋楷" panose="02000000000000000000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mtClean="0">
                          <a:latin typeface="字魂36号-正文宋楷" panose="02000000000000000000" pitchFamily="2" charset="-122"/>
                          <a:ea typeface="字魂36号-正文宋楷" panose="02000000000000000000" pitchFamily="2" charset="-122"/>
                          <a:sym typeface="字魂36号-正文宋楷" panose="02000000000000000000" pitchFamily="2" charset="-122"/>
                        </a:rPr>
                        <a:t>Amount</a:t>
                      </a:r>
                      <a:endParaRPr lang="en-US">
                        <a:latin typeface="字魂36号-正文宋楷" panose="02000000000000000000" pitchFamily="2" charset="-122"/>
                        <a:ea typeface="字魂36号-正文宋楷" panose="02000000000000000000" pitchFamily="2" charset="-122"/>
                        <a:sym typeface="字魂36号-正文宋楷" panose="02000000000000000000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mtClean="0">
                          <a:latin typeface="字魂36号-正文宋楷" panose="02000000000000000000" pitchFamily="2" charset="-122"/>
                          <a:ea typeface="字魂36号-正文宋楷" panose="02000000000000000000" pitchFamily="2" charset="-122"/>
                          <a:sym typeface="字魂36号-正文宋楷" panose="02000000000000000000" pitchFamily="2" charset="-122"/>
                        </a:rPr>
                        <a:t>Graphic design</a:t>
                      </a:r>
                      <a:endParaRPr lang="en-US">
                        <a:latin typeface="字魂36号-正文宋楷" panose="02000000000000000000" pitchFamily="2" charset="-122"/>
                        <a:ea typeface="字魂36号-正文宋楷" panose="02000000000000000000" pitchFamily="2" charset="-122"/>
                        <a:sym typeface="字魂36号-正文宋楷" panose="02000000000000000000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r"/>
                      <a:r>
                        <a:rPr lang="en-US" smtClean="0">
                          <a:latin typeface="字魂36号-正文宋楷" panose="02000000000000000000" pitchFamily="2" charset="-122"/>
                          <a:ea typeface="字魂36号-正文宋楷" panose="02000000000000000000" pitchFamily="2" charset="-122"/>
                          <a:sym typeface="字魂36号-正文宋楷" panose="02000000000000000000" pitchFamily="2" charset="-122"/>
                        </a:rPr>
                        <a:t>1</a:t>
                      </a:r>
                      <a:endParaRPr lang="en-US">
                        <a:latin typeface="字魂36号-正文宋楷" panose="02000000000000000000" pitchFamily="2" charset="-122"/>
                        <a:ea typeface="字魂36号-正文宋楷" panose="02000000000000000000" pitchFamily="2" charset="-122"/>
                        <a:sym typeface="字魂36号-正文宋楷" panose="02000000000000000000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r"/>
                      <a:r>
                        <a:rPr lang="en-US" dirty="0" smtClean="0">
                          <a:latin typeface="字魂36号-正文宋楷" panose="02000000000000000000" pitchFamily="2" charset="-122"/>
                          <a:ea typeface="字魂36号-正文宋楷" panose="02000000000000000000" pitchFamily="2" charset="-122"/>
                          <a:sym typeface="字魂36号-正文宋楷" panose="02000000000000000000" pitchFamily="2" charset="-122"/>
                        </a:rPr>
                        <a:t>250</a:t>
                      </a:r>
                      <a:endParaRPr lang="en-US" dirty="0">
                        <a:latin typeface="字魂36号-正文宋楷" panose="02000000000000000000" pitchFamily="2" charset="-122"/>
                        <a:ea typeface="字魂36号-正文宋楷" panose="02000000000000000000" pitchFamily="2" charset="-122"/>
                        <a:sym typeface="字魂36号-正文宋楷" panose="02000000000000000000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r"/>
                      <a:r>
                        <a:rPr lang="en-US" smtClean="0">
                          <a:latin typeface="字魂36号-正文宋楷" panose="02000000000000000000" pitchFamily="2" charset="-122"/>
                          <a:ea typeface="字魂36号-正文宋楷" panose="02000000000000000000" pitchFamily="2" charset="-122"/>
                          <a:sym typeface="字魂36号-正文宋楷" panose="02000000000000000000" pitchFamily="2" charset="-122"/>
                        </a:rPr>
                        <a:t>250</a:t>
                      </a:r>
                      <a:endParaRPr lang="en-US">
                        <a:latin typeface="字魂36号-正文宋楷" panose="02000000000000000000" pitchFamily="2" charset="-122"/>
                        <a:ea typeface="字魂36号-正文宋楷" panose="02000000000000000000" pitchFamily="2" charset="-122"/>
                        <a:sym typeface="字魂36号-正文宋楷" panose="02000000000000000000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dirty="0" smtClean="0">
                          <a:latin typeface="字魂36号-正文宋楷" panose="02000000000000000000" pitchFamily="2" charset="-122"/>
                          <a:ea typeface="字魂36号-正文宋楷" panose="02000000000000000000" pitchFamily="2" charset="-122"/>
                          <a:sym typeface="字魂36号-正文宋楷" panose="02000000000000000000" pitchFamily="2" charset="-122"/>
                        </a:rPr>
                        <a:t>Website</a:t>
                      </a:r>
                      <a:endParaRPr lang="en-US" dirty="0">
                        <a:latin typeface="字魂36号-正文宋楷" panose="02000000000000000000" pitchFamily="2" charset="-122"/>
                        <a:ea typeface="字魂36号-正文宋楷" panose="02000000000000000000" pitchFamily="2" charset="-122"/>
                        <a:sym typeface="字魂36号-正文宋楷" panose="02000000000000000000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r"/>
                      <a:r>
                        <a:rPr lang="en-US" smtClean="0">
                          <a:latin typeface="字魂36号-正文宋楷" panose="02000000000000000000" pitchFamily="2" charset="-122"/>
                          <a:ea typeface="字魂36号-正文宋楷" panose="02000000000000000000" pitchFamily="2" charset="-122"/>
                          <a:sym typeface="字魂36号-正文宋楷" panose="02000000000000000000" pitchFamily="2" charset="-122"/>
                        </a:rPr>
                        <a:t>1</a:t>
                      </a:r>
                      <a:endParaRPr lang="en-US">
                        <a:latin typeface="字魂36号-正文宋楷" panose="02000000000000000000" pitchFamily="2" charset="-122"/>
                        <a:ea typeface="字魂36号-正文宋楷" panose="02000000000000000000" pitchFamily="2" charset="-122"/>
                        <a:sym typeface="字魂36号-正文宋楷" panose="02000000000000000000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r"/>
                      <a:r>
                        <a:rPr lang="en-US" smtClean="0">
                          <a:latin typeface="字魂36号-正文宋楷" panose="02000000000000000000" pitchFamily="2" charset="-122"/>
                          <a:ea typeface="字魂36号-正文宋楷" panose="02000000000000000000" pitchFamily="2" charset="-122"/>
                          <a:sym typeface="字魂36号-正文宋楷" panose="02000000000000000000" pitchFamily="2" charset="-122"/>
                        </a:rPr>
                        <a:t>1,500</a:t>
                      </a:r>
                      <a:endParaRPr lang="en-US">
                        <a:latin typeface="字魂36号-正文宋楷" panose="02000000000000000000" pitchFamily="2" charset="-122"/>
                        <a:ea typeface="字魂36号-正文宋楷" panose="02000000000000000000" pitchFamily="2" charset="-122"/>
                        <a:sym typeface="字魂36号-正文宋楷" panose="02000000000000000000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r"/>
                      <a:r>
                        <a:rPr lang="en-US" smtClean="0">
                          <a:latin typeface="字魂36号-正文宋楷" panose="02000000000000000000" pitchFamily="2" charset="-122"/>
                          <a:ea typeface="字魂36号-正文宋楷" panose="02000000000000000000" pitchFamily="2" charset="-122"/>
                          <a:sym typeface="字魂36号-正文宋楷" panose="02000000000000000000" pitchFamily="2" charset="-122"/>
                        </a:rPr>
                        <a:t>1,500</a:t>
                      </a:r>
                      <a:endParaRPr lang="en-US">
                        <a:latin typeface="字魂36号-正文宋楷" panose="02000000000000000000" pitchFamily="2" charset="-122"/>
                        <a:ea typeface="字魂36号-正文宋楷" panose="02000000000000000000" pitchFamily="2" charset="-122"/>
                        <a:sym typeface="字魂36号-正文宋楷" panose="02000000000000000000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mtClean="0">
                          <a:latin typeface="字魂36号-正文宋楷" panose="02000000000000000000" pitchFamily="2" charset="-122"/>
                          <a:ea typeface="字魂36号-正文宋楷" panose="02000000000000000000" pitchFamily="2" charset="-122"/>
                          <a:sym typeface="字魂36号-正文宋楷" panose="02000000000000000000" pitchFamily="2" charset="-122"/>
                        </a:rPr>
                        <a:t>SUBTOTAL</a:t>
                      </a:r>
                      <a:endParaRPr lang="en-US" b="1">
                        <a:latin typeface="字魂36号-正文宋楷" panose="02000000000000000000" pitchFamily="2" charset="-122"/>
                        <a:ea typeface="字魂36号-正文宋楷" panose="02000000000000000000" pitchFamily="2" charset="-122"/>
                        <a:sym typeface="字魂36号-正文宋楷" panose="02000000000000000000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r"/>
                      <a:endParaRPr lang="en-US" b="1">
                        <a:latin typeface="字魂36号-正文宋楷" panose="02000000000000000000" pitchFamily="2" charset="-122"/>
                        <a:ea typeface="字魂36号-正文宋楷" panose="02000000000000000000" pitchFamily="2" charset="-122"/>
                        <a:sym typeface="字魂36号-正文宋楷" panose="02000000000000000000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r"/>
                      <a:endParaRPr lang="en-US" b="1">
                        <a:latin typeface="字魂36号-正文宋楷" panose="02000000000000000000" pitchFamily="2" charset="-122"/>
                        <a:ea typeface="字魂36号-正文宋楷" panose="02000000000000000000" pitchFamily="2" charset="-122"/>
                        <a:sym typeface="字魂36号-正文宋楷" panose="02000000000000000000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r"/>
                      <a:r>
                        <a:rPr lang="en-US" smtClean="0">
                          <a:latin typeface="字魂36号-正文宋楷" panose="02000000000000000000" pitchFamily="2" charset="-122"/>
                          <a:ea typeface="字魂36号-正文宋楷" panose="02000000000000000000" pitchFamily="2" charset="-122"/>
                          <a:sym typeface="字魂36号-正文宋楷" panose="02000000000000000000" pitchFamily="2" charset="-122"/>
                        </a:rPr>
                        <a:t>1,750</a:t>
                      </a:r>
                      <a:endParaRPr lang="en-US" b="1">
                        <a:latin typeface="字魂36号-正文宋楷" panose="02000000000000000000" pitchFamily="2" charset="-122"/>
                        <a:ea typeface="字魂36号-正文宋楷" panose="02000000000000000000" pitchFamily="2" charset="-122"/>
                        <a:sym typeface="字魂36号-正文宋楷" panose="02000000000000000000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US">
                        <a:latin typeface="字魂36号-正文宋楷" panose="02000000000000000000" pitchFamily="2" charset="-122"/>
                        <a:ea typeface="字魂36号-正文宋楷" panose="02000000000000000000" pitchFamily="2" charset="-122"/>
                        <a:sym typeface="字魂36号-正文宋楷" panose="02000000000000000000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r"/>
                      <a:endParaRPr lang="en-US">
                        <a:latin typeface="字魂36号-正文宋楷" panose="02000000000000000000" pitchFamily="2" charset="-122"/>
                        <a:ea typeface="字魂36号-正文宋楷" panose="02000000000000000000" pitchFamily="2" charset="-122"/>
                        <a:sym typeface="字魂36号-正文宋楷" panose="02000000000000000000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r"/>
                      <a:r>
                        <a:rPr lang="en-US" smtClean="0">
                          <a:latin typeface="字魂36号-正文宋楷" panose="02000000000000000000" pitchFamily="2" charset="-122"/>
                          <a:ea typeface="字魂36号-正文宋楷" panose="02000000000000000000" pitchFamily="2" charset="-122"/>
                          <a:sym typeface="字魂36号-正文宋楷" panose="02000000000000000000" pitchFamily="2" charset="-122"/>
                        </a:rPr>
                        <a:t>Tax (17.5%)</a:t>
                      </a:r>
                      <a:endParaRPr lang="en-US">
                        <a:latin typeface="字魂36号-正文宋楷" panose="02000000000000000000" pitchFamily="2" charset="-122"/>
                        <a:ea typeface="字魂36号-正文宋楷" panose="02000000000000000000" pitchFamily="2" charset="-122"/>
                        <a:sym typeface="字魂36号-正文宋楷" panose="02000000000000000000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r"/>
                      <a:r>
                        <a:rPr lang="en-US" smtClean="0">
                          <a:latin typeface="字魂36号-正文宋楷" panose="02000000000000000000" pitchFamily="2" charset="-122"/>
                          <a:ea typeface="字魂36号-正文宋楷" panose="02000000000000000000" pitchFamily="2" charset="-122"/>
                          <a:sym typeface="字魂36号-正文宋楷" panose="02000000000000000000" pitchFamily="2" charset="-122"/>
                        </a:rPr>
                        <a:t>306</a:t>
                      </a:r>
                      <a:endParaRPr lang="en-US">
                        <a:latin typeface="字魂36号-正文宋楷" panose="02000000000000000000" pitchFamily="2" charset="-122"/>
                        <a:ea typeface="字魂36号-正文宋楷" panose="02000000000000000000" pitchFamily="2" charset="-122"/>
                        <a:sym typeface="字魂36号-正文宋楷" panose="02000000000000000000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US">
                        <a:latin typeface="字魂36号-正文宋楷" panose="02000000000000000000" pitchFamily="2" charset="-122"/>
                        <a:ea typeface="字魂36号-正文宋楷" panose="02000000000000000000" pitchFamily="2" charset="-122"/>
                        <a:sym typeface="字魂36号-正文宋楷" panose="02000000000000000000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r"/>
                      <a:endParaRPr lang="en-US">
                        <a:latin typeface="字魂36号-正文宋楷" panose="02000000000000000000" pitchFamily="2" charset="-122"/>
                        <a:ea typeface="字魂36号-正文宋楷" panose="02000000000000000000" pitchFamily="2" charset="-122"/>
                        <a:sym typeface="字魂36号-正文宋楷" panose="02000000000000000000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r"/>
                      <a:r>
                        <a:rPr lang="en-US" smtClean="0">
                          <a:latin typeface="字魂36号-正文宋楷" panose="02000000000000000000" pitchFamily="2" charset="-122"/>
                          <a:ea typeface="字魂36号-正文宋楷" panose="02000000000000000000" pitchFamily="2" charset="-122"/>
                          <a:sym typeface="字魂36号-正文宋楷" panose="02000000000000000000" pitchFamily="2" charset="-122"/>
                        </a:rPr>
                        <a:t>TOTAL DUE</a:t>
                      </a:r>
                      <a:endParaRPr lang="en-US" b="1">
                        <a:latin typeface="字魂36号-正文宋楷" panose="02000000000000000000" pitchFamily="2" charset="-122"/>
                        <a:ea typeface="字魂36号-正文宋楷" panose="02000000000000000000" pitchFamily="2" charset="-122"/>
                        <a:sym typeface="字魂36号-正文宋楷" panose="02000000000000000000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r"/>
                      <a:r>
                        <a:rPr lang="en-US" dirty="0" smtClean="0">
                          <a:latin typeface="字魂36号-正文宋楷" panose="02000000000000000000" pitchFamily="2" charset="-122"/>
                          <a:ea typeface="字魂36号-正文宋楷" panose="02000000000000000000" pitchFamily="2" charset="-122"/>
                          <a:sym typeface="字魂36号-正文宋楷" panose="02000000000000000000" pitchFamily="2" charset="-122"/>
                        </a:rPr>
                        <a:t>2,056</a:t>
                      </a:r>
                      <a:endParaRPr lang="en-US" b="1" dirty="0">
                        <a:latin typeface="字魂36号-正文宋楷" panose="02000000000000000000" pitchFamily="2" charset="-122"/>
                        <a:ea typeface="字魂36号-正文宋楷" panose="02000000000000000000" pitchFamily="2" charset="-122"/>
                        <a:sym typeface="字魂36号-正文宋楷" panose="02000000000000000000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1" name="Text Placeholder 11"/>
          <p:cNvSpPr txBox="1">
            <a:spLocks/>
          </p:cNvSpPr>
          <p:nvPr/>
        </p:nvSpPr>
        <p:spPr>
          <a:xfrm>
            <a:off x="482598" y="1981511"/>
            <a:ext cx="5236031" cy="18900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273339"/>
                </a:solidFill>
                <a:effectLst/>
                <a:uLnTx/>
                <a:uFillTx/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COMPANY NAME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73339"/>
                </a:solidFill>
                <a:effectLst/>
                <a:uLnTx/>
                <a:uFillTx/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Contact name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73339"/>
                </a:solidFill>
                <a:effectLst/>
                <a:uLnTx/>
                <a:uFillTx/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Street #, </a:t>
            </a:r>
            <a:r>
              <a:rPr kumimoji="0" lang="en-US" sz="16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273339"/>
                </a:solidFill>
                <a:effectLst/>
                <a:uLnTx/>
                <a:uFillTx/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st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73339"/>
                </a:solidFill>
                <a:effectLst/>
                <a:uLnTx/>
                <a:uFillTx/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,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73339"/>
                </a:solidFill>
                <a:effectLst/>
                <a:uLnTx/>
                <a:uFillTx/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City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73339"/>
                </a:solidFill>
                <a:effectLst/>
                <a:uLnTx/>
                <a:uFillTx/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ZIP code, ST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73339"/>
                </a:solidFill>
                <a:effectLst/>
                <a:uLnTx/>
                <a:uFillTx/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Your phone number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273339"/>
              </a:solidFill>
              <a:effectLst/>
              <a:uLnTx/>
              <a:uFillTx/>
              <a:latin typeface="字魂36号-正文宋楷" panose="02000000000000000000" pitchFamily="2" charset="-122"/>
              <a:ea typeface="字魂36号-正文宋楷" panose="02000000000000000000" pitchFamily="2" charset="-122"/>
              <a:sym typeface="字魂36号-正文宋楷" panose="02000000000000000000" pitchFamily="2" charset="-122"/>
            </a:endParaRPr>
          </a:p>
        </p:txBody>
      </p:sp>
      <p:sp>
        <p:nvSpPr>
          <p:cNvPr id="22" name="Text Placeholder 12"/>
          <p:cNvSpPr txBox="1">
            <a:spLocks/>
          </p:cNvSpPr>
          <p:nvPr/>
        </p:nvSpPr>
        <p:spPr>
          <a:xfrm>
            <a:off x="482597" y="1630415"/>
            <a:ext cx="5236031" cy="3320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273339"/>
                </a:solidFill>
                <a:effectLst/>
                <a:uLnTx/>
                <a:uFillTx/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Invoice to: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273339"/>
              </a:solidFill>
              <a:effectLst/>
              <a:uLnTx/>
              <a:uFillTx/>
              <a:latin typeface="字魂36号-正文宋楷" panose="02000000000000000000" pitchFamily="2" charset="-122"/>
              <a:ea typeface="字魂36号-正文宋楷" panose="02000000000000000000" pitchFamily="2" charset="-122"/>
              <a:sym typeface="字魂36号-正文宋楷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08750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14478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魂36号-正文宋楷" panose="02000000000000000000" pitchFamily="2" charset="-122"/>
              <a:ea typeface="字魂36号-正文宋楷" panose="02000000000000000000" pitchFamily="2" charset="-122"/>
              <a:sym typeface="字魂36号-正文宋楷" panose="02000000000000000000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429000" y="308401"/>
            <a:ext cx="6934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 smtClean="0">
                <a:solidFill>
                  <a:schemeClr val="bg1"/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数据分析可视化图表</a:t>
            </a:r>
            <a:endParaRPr lang="zh-CN" altLang="en-US" sz="4800" dirty="0">
              <a:solidFill>
                <a:schemeClr val="bg1"/>
              </a:solidFill>
              <a:latin typeface="字魂36号-正文宋楷" panose="02000000000000000000" pitchFamily="2" charset="-122"/>
              <a:ea typeface="字魂36号-正文宋楷" panose="02000000000000000000" pitchFamily="2" charset="-122"/>
              <a:sym typeface="字魂36号-正文宋楷" panose="02000000000000000000" pitchFamily="2" charset="-122"/>
            </a:endParaRP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482600" y="6466112"/>
            <a:ext cx="2743200" cy="281437"/>
          </a:xfrm>
        </p:spPr>
        <p:txBody>
          <a:bodyPr/>
          <a:lstStyle>
            <a:lvl1pPr>
              <a:defRPr>
                <a:solidFill>
                  <a:srgbClr val="576973"/>
                </a:solidFill>
              </a:defRPr>
            </a:lvl1pPr>
          </a:lstStyle>
          <a:p>
            <a:r>
              <a:rPr lang="en-US" dirty="0" smtClean="0"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your date here</a:t>
            </a:r>
            <a:endParaRPr lang="en-US" dirty="0">
              <a:latin typeface="字魂36号-正文宋楷" panose="02000000000000000000" pitchFamily="2" charset="-122"/>
              <a:ea typeface="字魂36号-正文宋楷" panose="02000000000000000000" pitchFamily="2" charset="-122"/>
              <a:sym typeface="字魂36号-正文宋楷" panose="02000000000000000000" pitchFamily="2" charset="-122"/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038600" y="6466112"/>
            <a:ext cx="4114800" cy="281437"/>
          </a:xfrm>
        </p:spPr>
        <p:txBody>
          <a:bodyPr/>
          <a:lstStyle>
            <a:lvl1pPr>
              <a:defRPr>
                <a:solidFill>
                  <a:srgbClr val="576973"/>
                </a:solidFill>
              </a:defRPr>
            </a:lvl1pPr>
          </a:lstStyle>
          <a:p>
            <a:r>
              <a:rPr lang="zh-CN" altLang="en-US" dirty="0" smtClean="0"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在此填写您的备注</a:t>
            </a:r>
            <a:endParaRPr lang="en-US" dirty="0">
              <a:latin typeface="字魂36号-正文宋楷" panose="02000000000000000000" pitchFamily="2" charset="-122"/>
              <a:ea typeface="字魂36号-正文宋楷" panose="02000000000000000000" pitchFamily="2" charset="-122"/>
              <a:sym typeface="字魂36号-正文宋楷" panose="02000000000000000000" pitchFamily="2" charset="-122"/>
            </a:endParaRP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966201" y="6466112"/>
            <a:ext cx="2743200" cy="281437"/>
          </a:xfrm>
        </p:spPr>
        <p:txBody>
          <a:bodyPr/>
          <a:lstStyle>
            <a:lvl1pPr algn="r">
              <a:defRPr>
                <a:solidFill>
                  <a:srgbClr val="576973"/>
                </a:solidFill>
              </a:defRPr>
            </a:lvl1pPr>
          </a:lstStyle>
          <a:p>
            <a:fld id="{6E18DBF4-37B7-4C4F-9728-A1C100B177EE}" type="slidenum">
              <a:rPr lang="en-US" smtClean="0"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pPr/>
              <a:t>2</a:t>
            </a:fld>
            <a:endParaRPr lang="en-US" dirty="0">
              <a:latin typeface="字魂36号-正文宋楷" panose="02000000000000000000" pitchFamily="2" charset="-122"/>
              <a:ea typeface="字魂36号-正文宋楷" panose="02000000000000000000" pitchFamily="2" charset="-122"/>
              <a:sym typeface="字魂36号-正文宋楷" panose="02000000000000000000" pitchFamily="2" charset="-122"/>
            </a:endParaRPr>
          </a:p>
        </p:txBody>
      </p:sp>
      <p:grpSp>
        <p:nvGrpSpPr>
          <p:cNvPr id="9" name="Group 12"/>
          <p:cNvGrpSpPr/>
          <p:nvPr>
            <p:custDataLst>
              <p:tags r:id="rId5"/>
            </p:custDataLst>
          </p:nvPr>
        </p:nvGrpSpPr>
        <p:grpSpPr>
          <a:xfrm>
            <a:off x="0" y="6766560"/>
            <a:ext cx="12192000" cy="91440"/>
            <a:chOff x="0" y="4480421"/>
            <a:chExt cx="12192000" cy="91440"/>
          </a:xfrm>
        </p:grpSpPr>
        <p:sp>
          <p:nvSpPr>
            <p:cNvPr id="10" name="Rectangle 13"/>
            <p:cNvSpPr/>
            <p:nvPr userDrawn="1"/>
          </p:nvSpPr>
          <p:spPr>
            <a:xfrm>
              <a:off x="0" y="4480421"/>
              <a:ext cx="2439924" cy="914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endParaRPr>
            </a:p>
          </p:txBody>
        </p:sp>
        <p:sp>
          <p:nvSpPr>
            <p:cNvPr id="11" name="Rectangle 14"/>
            <p:cNvSpPr/>
            <p:nvPr userDrawn="1"/>
          </p:nvSpPr>
          <p:spPr>
            <a:xfrm>
              <a:off x="2439924" y="4480421"/>
              <a:ext cx="2439924" cy="9144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endParaRPr>
            </a:p>
          </p:txBody>
        </p:sp>
        <p:sp>
          <p:nvSpPr>
            <p:cNvPr id="12" name="Rectangle 21"/>
            <p:cNvSpPr/>
            <p:nvPr userDrawn="1"/>
          </p:nvSpPr>
          <p:spPr>
            <a:xfrm>
              <a:off x="4879848" y="4480421"/>
              <a:ext cx="2439924" cy="9144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endParaRPr>
            </a:p>
          </p:txBody>
        </p:sp>
        <p:sp>
          <p:nvSpPr>
            <p:cNvPr id="13" name="Rectangle 22"/>
            <p:cNvSpPr/>
            <p:nvPr userDrawn="1"/>
          </p:nvSpPr>
          <p:spPr>
            <a:xfrm>
              <a:off x="7319772" y="4480421"/>
              <a:ext cx="2439924" cy="914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endParaRPr>
            </a:p>
          </p:txBody>
        </p:sp>
        <p:sp>
          <p:nvSpPr>
            <p:cNvPr id="14" name="Rectangle 23"/>
            <p:cNvSpPr/>
            <p:nvPr userDrawn="1"/>
          </p:nvSpPr>
          <p:spPr>
            <a:xfrm>
              <a:off x="9759696" y="4480421"/>
              <a:ext cx="2432304" cy="914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endParaRPr>
            </a:p>
          </p:txBody>
        </p:sp>
      </p:grpSp>
      <p:graphicFrame>
        <p:nvGraphicFramePr>
          <p:cNvPr id="15" name="Chart Placeholder 1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78978275"/>
              </p:ext>
            </p:extLst>
          </p:nvPr>
        </p:nvGraphicFramePr>
        <p:xfrm>
          <a:off x="482600" y="1406525"/>
          <a:ext cx="2641600" cy="31178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graphicFrame>
        <p:nvGraphicFramePr>
          <p:cNvPr id="18" name="Chart Placeholder 2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54684553"/>
              </p:ext>
            </p:extLst>
          </p:nvPr>
        </p:nvGraphicFramePr>
        <p:xfrm>
          <a:off x="3344863" y="1425575"/>
          <a:ext cx="2641600" cy="31178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graphicFrame>
        <p:nvGraphicFramePr>
          <p:cNvPr id="21" name="Chart Placeholder 1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65978537"/>
              </p:ext>
            </p:extLst>
          </p:nvPr>
        </p:nvGraphicFramePr>
        <p:xfrm>
          <a:off x="6205538" y="1425575"/>
          <a:ext cx="2641600" cy="31178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graphicFrame>
        <p:nvGraphicFramePr>
          <p:cNvPr id="24" name="Chart Placeholder 2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37328193"/>
              </p:ext>
            </p:extLst>
          </p:nvPr>
        </p:nvGraphicFramePr>
        <p:xfrm>
          <a:off x="9067800" y="1425575"/>
          <a:ext cx="2641600" cy="31178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"/>
          </a:graphicData>
        </a:graphic>
      </p:graphicFrame>
      <p:sp>
        <p:nvSpPr>
          <p:cNvPr id="27" name="Text Placeholder 6"/>
          <p:cNvSpPr txBox="1">
            <a:spLocks/>
          </p:cNvSpPr>
          <p:nvPr/>
        </p:nvSpPr>
        <p:spPr>
          <a:xfrm>
            <a:off x="482599" y="5053307"/>
            <a:ext cx="2641601" cy="113048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rgbClr val="47464B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7464B"/>
                </a:solidFill>
                <a:effectLst/>
                <a:uLnTx/>
                <a:uFillTx/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千图网</a:t>
            </a:r>
            <a:r>
              <a:rPr kumimoji="0" lang="en-US" altLang="zh-CN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7464B"/>
                </a:solidFill>
                <a:effectLst/>
                <a:uLnTx/>
                <a:uFillTx/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(www.58pic.com) </a:t>
            </a:r>
            <a:r>
              <a:rPr kumimoji="0" lang="zh-CN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7464B"/>
                </a:solidFill>
                <a:effectLst/>
                <a:uLnTx/>
                <a:uFillTx/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是专注免费设计素材下载的网站</a:t>
            </a:r>
            <a:r>
              <a:rPr kumimoji="0" lang="en-US" altLang="zh-CN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7464B"/>
                </a:solidFill>
                <a:effectLst/>
                <a:uLnTx/>
                <a:uFillTx/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!</a:t>
            </a:r>
            <a:r>
              <a:rPr kumimoji="0" lang="zh-CN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7464B"/>
                </a:solidFill>
                <a:effectLst/>
                <a:uLnTx/>
                <a:uFillTx/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提供矢量图素材</a:t>
            </a:r>
            <a:r>
              <a:rPr kumimoji="0" lang="en-US" altLang="zh-CN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7464B"/>
                </a:solidFill>
                <a:effectLst/>
                <a:uLnTx/>
                <a:uFillTx/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,</a:t>
            </a:r>
            <a:r>
              <a:rPr kumimoji="0" lang="zh-CN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7464B"/>
                </a:solidFill>
                <a:effectLst/>
                <a:uLnTx/>
                <a:uFillTx/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矢量背景图片</a:t>
            </a:r>
            <a:r>
              <a:rPr kumimoji="0" lang="en-US" altLang="zh-CN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7464B"/>
                </a:solidFill>
                <a:effectLst/>
                <a:uLnTx/>
                <a:uFillTx/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,</a:t>
            </a:r>
            <a:r>
              <a:rPr kumimoji="0" lang="zh-CN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7464B"/>
                </a:solidFill>
                <a:effectLst/>
                <a:uLnTx/>
                <a:uFillTx/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矢量图库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7464B"/>
                </a:solidFill>
                <a:effectLst/>
                <a:uLnTx/>
                <a:uFillTx/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 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47464B"/>
              </a:solidFill>
              <a:effectLst/>
              <a:uLnTx/>
              <a:uFillTx/>
              <a:latin typeface="字魂36号-正文宋楷" panose="02000000000000000000" pitchFamily="2" charset="-122"/>
              <a:ea typeface="字魂36号-正文宋楷" panose="02000000000000000000" pitchFamily="2" charset="-122"/>
              <a:sym typeface="字魂36号-正文宋楷" panose="02000000000000000000" pitchFamily="2" charset="-122"/>
            </a:endParaRPr>
          </a:p>
        </p:txBody>
      </p:sp>
      <p:sp>
        <p:nvSpPr>
          <p:cNvPr id="28" name="Text Placeholder 8"/>
          <p:cNvSpPr txBox="1">
            <a:spLocks/>
          </p:cNvSpPr>
          <p:nvPr/>
        </p:nvSpPr>
        <p:spPr>
          <a:xfrm>
            <a:off x="482599" y="4689202"/>
            <a:ext cx="2641600" cy="348557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marL="228600" indent="-22860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800" b="1" kern="1200" cap="all" baseline="0">
                <a:solidFill>
                  <a:srgbClr val="47464B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1800" b="1" i="0" u="none" strike="noStrike" kern="1200" cap="all" spc="0" normalizeH="0" baseline="0" noProof="0" dirty="0" smtClean="0">
                <a:ln>
                  <a:noFill/>
                </a:ln>
                <a:solidFill>
                  <a:srgbClr val="47464B"/>
                </a:solidFill>
                <a:effectLst/>
                <a:uLnTx/>
                <a:uFillTx/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在此填写您的标题</a:t>
            </a:r>
            <a:endParaRPr kumimoji="0" lang="en-US" sz="1800" b="1" i="0" u="none" strike="noStrike" kern="1200" cap="all" spc="0" normalizeH="0" baseline="0" noProof="0" dirty="0">
              <a:ln>
                <a:noFill/>
              </a:ln>
              <a:solidFill>
                <a:srgbClr val="47464B"/>
              </a:solidFill>
              <a:effectLst/>
              <a:uLnTx/>
              <a:uFillTx/>
              <a:latin typeface="字魂36号-正文宋楷" panose="02000000000000000000" pitchFamily="2" charset="-122"/>
              <a:ea typeface="字魂36号-正文宋楷" panose="02000000000000000000" pitchFamily="2" charset="-122"/>
              <a:sym typeface="字魂36号-正文宋楷" panose="02000000000000000000" pitchFamily="2" charset="-122"/>
            </a:endParaRPr>
          </a:p>
        </p:txBody>
      </p:sp>
      <p:sp>
        <p:nvSpPr>
          <p:cNvPr id="29" name="Text Placeholder 11"/>
          <p:cNvSpPr txBox="1">
            <a:spLocks/>
          </p:cNvSpPr>
          <p:nvPr/>
        </p:nvSpPr>
        <p:spPr>
          <a:xfrm>
            <a:off x="3344333" y="5072318"/>
            <a:ext cx="2641601" cy="11304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rgbClr val="47464B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7464B"/>
                </a:solidFill>
                <a:effectLst/>
                <a:uLnTx/>
                <a:uFillTx/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千图网</a:t>
            </a:r>
            <a:r>
              <a:rPr kumimoji="0" lang="en-US" altLang="zh-CN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7464B"/>
                </a:solidFill>
                <a:effectLst/>
                <a:uLnTx/>
                <a:uFillTx/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(www.58pic.com) </a:t>
            </a:r>
            <a:r>
              <a:rPr kumimoji="0" lang="zh-CN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7464B"/>
                </a:solidFill>
                <a:effectLst/>
                <a:uLnTx/>
                <a:uFillTx/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是专注免费设计素材下载的网站</a:t>
            </a:r>
            <a:r>
              <a:rPr kumimoji="0" lang="en-US" altLang="zh-CN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7464B"/>
                </a:solidFill>
                <a:effectLst/>
                <a:uLnTx/>
                <a:uFillTx/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!</a:t>
            </a:r>
            <a:r>
              <a:rPr kumimoji="0" lang="zh-CN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7464B"/>
                </a:solidFill>
                <a:effectLst/>
                <a:uLnTx/>
                <a:uFillTx/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提供矢量图素材</a:t>
            </a:r>
            <a:r>
              <a:rPr kumimoji="0" lang="en-US" altLang="zh-CN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7464B"/>
                </a:solidFill>
                <a:effectLst/>
                <a:uLnTx/>
                <a:uFillTx/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,</a:t>
            </a:r>
            <a:r>
              <a:rPr kumimoji="0" lang="zh-CN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7464B"/>
                </a:solidFill>
                <a:effectLst/>
                <a:uLnTx/>
                <a:uFillTx/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矢量背景图片</a:t>
            </a:r>
            <a:r>
              <a:rPr kumimoji="0" lang="en-US" altLang="zh-CN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7464B"/>
                </a:solidFill>
                <a:effectLst/>
                <a:uLnTx/>
                <a:uFillTx/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,</a:t>
            </a:r>
            <a:r>
              <a:rPr kumimoji="0" lang="zh-CN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7464B"/>
                </a:solidFill>
                <a:effectLst/>
                <a:uLnTx/>
                <a:uFillTx/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矢量图库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7464B"/>
                </a:solidFill>
                <a:effectLst/>
                <a:uLnTx/>
                <a:uFillTx/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 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47464B"/>
              </a:solidFill>
              <a:effectLst/>
              <a:uLnTx/>
              <a:uFillTx/>
              <a:latin typeface="字魂36号-正文宋楷" panose="02000000000000000000" pitchFamily="2" charset="-122"/>
              <a:ea typeface="字魂36号-正文宋楷" panose="02000000000000000000" pitchFamily="2" charset="-122"/>
              <a:sym typeface="字魂36号-正文宋楷" panose="02000000000000000000" pitchFamily="2" charset="-122"/>
            </a:endParaRPr>
          </a:p>
        </p:txBody>
      </p:sp>
      <p:sp>
        <p:nvSpPr>
          <p:cNvPr id="30" name="Text Placeholder 23"/>
          <p:cNvSpPr txBox="1">
            <a:spLocks/>
          </p:cNvSpPr>
          <p:nvPr/>
        </p:nvSpPr>
        <p:spPr>
          <a:xfrm>
            <a:off x="3344334" y="4708213"/>
            <a:ext cx="2641600" cy="348557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marL="228600" indent="-22860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800" b="1" kern="1200" cap="all" baseline="0">
                <a:solidFill>
                  <a:srgbClr val="47464B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1800" b="1" i="0" u="none" strike="noStrike" kern="1200" cap="all" spc="0" normalizeH="0" baseline="0" noProof="0" dirty="0" smtClean="0">
                <a:ln>
                  <a:noFill/>
                </a:ln>
                <a:solidFill>
                  <a:srgbClr val="47464B"/>
                </a:solidFill>
                <a:effectLst/>
                <a:uLnTx/>
                <a:uFillTx/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在此填写您的标题</a:t>
            </a:r>
            <a:endParaRPr kumimoji="0" lang="en-US" sz="1800" b="1" i="0" u="none" strike="noStrike" kern="1200" cap="all" spc="0" normalizeH="0" baseline="0" noProof="0" dirty="0">
              <a:ln>
                <a:noFill/>
              </a:ln>
              <a:solidFill>
                <a:srgbClr val="47464B"/>
              </a:solidFill>
              <a:effectLst/>
              <a:uLnTx/>
              <a:uFillTx/>
              <a:latin typeface="字魂36号-正文宋楷" panose="02000000000000000000" pitchFamily="2" charset="-122"/>
              <a:ea typeface="字魂36号-正文宋楷" panose="02000000000000000000" pitchFamily="2" charset="-122"/>
              <a:sym typeface="字魂36号-正文宋楷" panose="02000000000000000000" pitchFamily="2" charset="-122"/>
            </a:endParaRPr>
          </a:p>
        </p:txBody>
      </p:sp>
      <p:sp>
        <p:nvSpPr>
          <p:cNvPr id="31" name="Text Placeholder 7"/>
          <p:cNvSpPr txBox="1">
            <a:spLocks/>
          </p:cNvSpPr>
          <p:nvPr/>
        </p:nvSpPr>
        <p:spPr>
          <a:xfrm>
            <a:off x="6206067" y="5072318"/>
            <a:ext cx="2641601" cy="11304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rgbClr val="47464B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7464B"/>
                </a:solidFill>
                <a:effectLst/>
                <a:uLnTx/>
                <a:uFillTx/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千图网</a:t>
            </a:r>
            <a:r>
              <a:rPr kumimoji="0" lang="en-US" altLang="zh-CN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7464B"/>
                </a:solidFill>
                <a:effectLst/>
                <a:uLnTx/>
                <a:uFillTx/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(www.58pic.com) </a:t>
            </a:r>
            <a:r>
              <a:rPr kumimoji="0" lang="zh-CN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7464B"/>
                </a:solidFill>
                <a:effectLst/>
                <a:uLnTx/>
                <a:uFillTx/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是专注免费设计素材下载的网站</a:t>
            </a:r>
            <a:r>
              <a:rPr kumimoji="0" lang="en-US" altLang="zh-CN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7464B"/>
                </a:solidFill>
                <a:effectLst/>
                <a:uLnTx/>
                <a:uFillTx/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!</a:t>
            </a:r>
            <a:r>
              <a:rPr kumimoji="0" lang="zh-CN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7464B"/>
                </a:solidFill>
                <a:effectLst/>
                <a:uLnTx/>
                <a:uFillTx/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提供矢量图素材</a:t>
            </a:r>
            <a:r>
              <a:rPr kumimoji="0" lang="en-US" altLang="zh-CN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7464B"/>
                </a:solidFill>
                <a:effectLst/>
                <a:uLnTx/>
                <a:uFillTx/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,</a:t>
            </a:r>
            <a:r>
              <a:rPr kumimoji="0" lang="zh-CN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7464B"/>
                </a:solidFill>
                <a:effectLst/>
                <a:uLnTx/>
                <a:uFillTx/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矢量背景图片</a:t>
            </a:r>
            <a:r>
              <a:rPr kumimoji="0" lang="en-US" altLang="zh-CN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7464B"/>
                </a:solidFill>
                <a:effectLst/>
                <a:uLnTx/>
                <a:uFillTx/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,</a:t>
            </a:r>
            <a:r>
              <a:rPr kumimoji="0" lang="zh-CN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7464B"/>
                </a:solidFill>
                <a:effectLst/>
                <a:uLnTx/>
                <a:uFillTx/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矢量图库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7464B"/>
                </a:solidFill>
                <a:effectLst/>
                <a:uLnTx/>
                <a:uFillTx/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 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47464B"/>
              </a:solidFill>
              <a:effectLst/>
              <a:uLnTx/>
              <a:uFillTx/>
              <a:latin typeface="字魂36号-正文宋楷" panose="02000000000000000000" pitchFamily="2" charset="-122"/>
              <a:ea typeface="字魂36号-正文宋楷" panose="02000000000000000000" pitchFamily="2" charset="-122"/>
              <a:sym typeface="字魂36号-正文宋楷" panose="02000000000000000000" pitchFamily="2" charset="-122"/>
            </a:endParaRPr>
          </a:p>
        </p:txBody>
      </p:sp>
      <p:sp>
        <p:nvSpPr>
          <p:cNvPr id="32" name="Text Placeholder 9"/>
          <p:cNvSpPr txBox="1">
            <a:spLocks/>
          </p:cNvSpPr>
          <p:nvPr/>
        </p:nvSpPr>
        <p:spPr>
          <a:xfrm>
            <a:off x="6206067" y="4708213"/>
            <a:ext cx="2641600" cy="348557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marL="228600" indent="-22860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800" b="1" kern="1200" cap="all" baseline="0">
                <a:solidFill>
                  <a:srgbClr val="47464B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1800" b="1" i="0" u="none" strike="noStrike" kern="1200" cap="all" spc="0" normalizeH="0" baseline="0" noProof="0" dirty="0" smtClean="0">
                <a:ln>
                  <a:noFill/>
                </a:ln>
                <a:solidFill>
                  <a:srgbClr val="47464B"/>
                </a:solidFill>
                <a:effectLst/>
                <a:uLnTx/>
                <a:uFillTx/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在此填写您的标题</a:t>
            </a:r>
            <a:endParaRPr kumimoji="0" lang="en-US" sz="1800" b="1" i="0" u="none" strike="noStrike" kern="1200" cap="all" spc="0" normalizeH="0" baseline="0" noProof="0" dirty="0">
              <a:ln>
                <a:noFill/>
              </a:ln>
              <a:solidFill>
                <a:srgbClr val="47464B"/>
              </a:solidFill>
              <a:effectLst/>
              <a:uLnTx/>
              <a:uFillTx/>
              <a:latin typeface="字魂36号-正文宋楷" panose="02000000000000000000" pitchFamily="2" charset="-122"/>
              <a:ea typeface="字魂36号-正文宋楷" panose="02000000000000000000" pitchFamily="2" charset="-122"/>
              <a:sym typeface="字魂36号-正文宋楷" panose="02000000000000000000" pitchFamily="2" charset="-122"/>
            </a:endParaRPr>
          </a:p>
        </p:txBody>
      </p:sp>
      <p:sp>
        <p:nvSpPr>
          <p:cNvPr id="33" name="Text Placeholder 12"/>
          <p:cNvSpPr txBox="1">
            <a:spLocks/>
          </p:cNvSpPr>
          <p:nvPr/>
        </p:nvSpPr>
        <p:spPr>
          <a:xfrm>
            <a:off x="9067800" y="5072318"/>
            <a:ext cx="2641601" cy="11304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rgbClr val="47464B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7464B"/>
                </a:solidFill>
                <a:effectLst/>
                <a:uLnTx/>
                <a:uFillTx/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千图网</a:t>
            </a:r>
            <a:r>
              <a:rPr kumimoji="0" lang="en-US" altLang="zh-CN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7464B"/>
                </a:solidFill>
                <a:effectLst/>
                <a:uLnTx/>
                <a:uFillTx/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(www.58pic.com) </a:t>
            </a:r>
            <a:r>
              <a:rPr kumimoji="0" lang="zh-CN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7464B"/>
                </a:solidFill>
                <a:effectLst/>
                <a:uLnTx/>
                <a:uFillTx/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是专注免费设计素材下载的网站</a:t>
            </a:r>
            <a:r>
              <a:rPr kumimoji="0" lang="en-US" altLang="zh-CN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7464B"/>
                </a:solidFill>
                <a:effectLst/>
                <a:uLnTx/>
                <a:uFillTx/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!</a:t>
            </a:r>
            <a:r>
              <a:rPr kumimoji="0" lang="zh-CN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7464B"/>
                </a:solidFill>
                <a:effectLst/>
                <a:uLnTx/>
                <a:uFillTx/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提供矢量图素材</a:t>
            </a:r>
            <a:r>
              <a:rPr kumimoji="0" lang="en-US" altLang="zh-CN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7464B"/>
                </a:solidFill>
                <a:effectLst/>
                <a:uLnTx/>
                <a:uFillTx/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,</a:t>
            </a:r>
            <a:r>
              <a:rPr kumimoji="0" lang="zh-CN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7464B"/>
                </a:solidFill>
                <a:effectLst/>
                <a:uLnTx/>
                <a:uFillTx/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矢量背景图片</a:t>
            </a:r>
            <a:r>
              <a:rPr kumimoji="0" lang="en-US" altLang="zh-CN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7464B"/>
                </a:solidFill>
                <a:effectLst/>
                <a:uLnTx/>
                <a:uFillTx/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,</a:t>
            </a:r>
            <a:r>
              <a:rPr kumimoji="0" lang="zh-CN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7464B"/>
                </a:solidFill>
                <a:effectLst/>
                <a:uLnTx/>
                <a:uFillTx/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矢量图库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7464B"/>
                </a:solidFill>
                <a:effectLst/>
                <a:uLnTx/>
                <a:uFillTx/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 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47464B"/>
              </a:solidFill>
              <a:effectLst/>
              <a:uLnTx/>
              <a:uFillTx/>
              <a:latin typeface="字魂36号-正文宋楷" panose="02000000000000000000" pitchFamily="2" charset="-122"/>
              <a:ea typeface="字魂36号-正文宋楷" panose="02000000000000000000" pitchFamily="2" charset="-122"/>
              <a:sym typeface="字魂36号-正文宋楷" panose="02000000000000000000" pitchFamily="2" charset="-122"/>
            </a:endParaRPr>
          </a:p>
        </p:txBody>
      </p:sp>
      <p:sp>
        <p:nvSpPr>
          <p:cNvPr id="34" name="Text Placeholder 13"/>
          <p:cNvSpPr txBox="1">
            <a:spLocks/>
          </p:cNvSpPr>
          <p:nvPr/>
        </p:nvSpPr>
        <p:spPr>
          <a:xfrm>
            <a:off x="9067801" y="4708213"/>
            <a:ext cx="2641600" cy="348557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marL="228600" indent="-22860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800" b="1" kern="1200" cap="all" baseline="0">
                <a:solidFill>
                  <a:srgbClr val="47464B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1800" b="1" i="0" u="none" strike="noStrike" kern="1200" cap="all" spc="0" normalizeH="0" baseline="0" noProof="0" dirty="0" smtClean="0">
                <a:ln>
                  <a:noFill/>
                </a:ln>
                <a:solidFill>
                  <a:srgbClr val="47464B"/>
                </a:solidFill>
                <a:effectLst/>
                <a:uLnTx/>
                <a:uFillTx/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在此填写您的标题</a:t>
            </a:r>
            <a:endParaRPr kumimoji="0" lang="en-US" sz="1800" b="1" i="0" u="none" strike="noStrike" kern="1200" cap="all" spc="0" normalizeH="0" baseline="0" noProof="0" dirty="0">
              <a:ln>
                <a:noFill/>
              </a:ln>
              <a:solidFill>
                <a:srgbClr val="47464B"/>
              </a:solidFill>
              <a:effectLst/>
              <a:uLnTx/>
              <a:uFillTx/>
              <a:latin typeface="字魂36号-正文宋楷" panose="02000000000000000000" pitchFamily="2" charset="-122"/>
              <a:ea typeface="字魂36号-正文宋楷" panose="02000000000000000000" pitchFamily="2" charset="-122"/>
              <a:sym typeface="字魂36号-正文宋楷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31795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14478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魂36号-正文宋楷" panose="02000000000000000000" pitchFamily="2" charset="-122"/>
              <a:ea typeface="字魂36号-正文宋楷" panose="02000000000000000000" pitchFamily="2" charset="-122"/>
              <a:sym typeface="字魂36号-正文宋楷" panose="02000000000000000000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429000" y="308401"/>
            <a:ext cx="6934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 smtClean="0">
                <a:solidFill>
                  <a:schemeClr val="bg1"/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数据分析可视化图表</a:t>
            </a:r>
            <a:endParaRPr lang="zh-CN" altLang="en-US" sz="4800" dirty="0">
              <a:solidFill>
                <a:schemeClr val="bg1"/>
              </a:solidFill>
              <a:latin typeface="字魂36号-正文宋楷" panose="02000000000000000000" pitchFamily="2" charset="-122"/>
              <a:ea typeface="字魂36号-正文宋楷" panose="02000000000000000000" pitchFamily="2" charset="-122"/>
              <a:sym typeface="字魂36号-正文宋楷" panose="02000000000000000000" pitchFamily="2" charset="-122"/>
            </a:endParaRP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482600" y="6466112"/>
            <a:ext cx="2743200" cy="281437"/>
          </a:xfrm>
        </p:spPr>
        <p:txBody>
          <a:bodyPr/>
          <a:lstStyle>
            <a:lvl1pPr>
              <a:defRPr>
                <a:solidFill>
                  <a:srgbClr val="576973"/>
                </a:solidFill>
              </a:defRPr>
            </a:lvl1pPr>
          </a:lstStyle>
          <a:p>
            <a:r>
              <a:rPr lang="en-US" dirty="0" smtClean="0"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your date here</a:t>
            </a:r>
            <a:endParaRPr lang="en-US" dirty="0">
              <a:latin typeface="字魂36号-正文宋楷" panose="02000000000000000000" pitchFamily="2" charset="-122"/>
              <a:ea typeface="字魂36号-正文宋楷" panose="02000000000000000000" pitchFamily="2" charset="-122"/>
              <a:sym typeface="字魂36号-正文宋楷" panose="02000000000000000000" pitchFamily="2" charset="-122"/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038600" y="6466112"/>
            <a:ext cx="4114800" cy="281437"/>
          </a:xfrm>
        </p:spPr>
        <p:txBody>
          <a:bodyPr/>
          <a:lstStyle>
            <a:lvl1pPr>
              <a:defRPr>
                <a:solidFill>
                  <a:srgbClr val="576973"/>
                </a:solidFill>
              </a:defRPr>
            </a:lvl1pPr>
          </a:lstStyle>
          <a:p>
            <a:r>
              <a:rPr lang="zh-CN" altLang="en-US" dirty="0" smtClean="0"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在此填写您的备注</a:t>
            </a:r>
            <a:endParaRPr lang="en-US" dirty="0">
              <a:latin typeface="字魂36号-正文宋楷" panose="02000000000000000000" pitchFamily="2" charset="-122"/>
              <a:ea typeface="字魂36号-正文宋楷" panose="02000000000000000000" pitchFamily="2" charset="-122"/>
              <a:sym typeface="字魂36号-正文宋楷" panose="02000000000000000000" pitchFamily="2" charset="-122"/>
            </a:endParaRP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966201" y="6466112"/>
            <a:ext cx="2743200" cy="281437"/>
          </a:xfrm>
        </p:spPr>
        <p:txBody>
          <a:bodyPr/>
          <a:lstStyle>
            <a:lvl1pPr algn="r">
              <a:defRPr>
                <a:solidFill>
                  <a:srgbClr val="576973"/>
                </a:solidFill>
              </a:defRPr>
            </a:lvl1pPr>
          </a:lstStyle>
          <a:p>
            <a:fld id="{6E18DBF4-37B7-4C4F-9728-A1C100B177EE}" type="slidenum">
              <a:rPr lang="en-US" smtClean="0"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pPr/>
              <a:t>20</a:t>
            </a:fld>
            <a:endParaRPr lang="en-US" dirty="0">
              <a:latin typeface="字魂36号-正文宋楷" panose="02000000000000000000" pitchFamily="2" charset="-122"/>
              <a:ea typeface="字魂36号-正文宋楷" panose="02000000000000000000" pitchFamily="2" charset="-122"/>
              <a:sym typeface="字魂36号-正文宋楷" panose="02000000000000000000" pitchFamily="2" charset="-122"/>
            </a:endParaRPr>
          </a:p>
        </p:txBody>
      </p:sp>
      <p:grpSp>
        <p:nvGrpSpPr>
          <p:cNvPr id="9" name="Group 12"/>
          <p:cNvGrpSpPr/>
          <p:nvPr>
            <p:custDataLst>
              <p:tags r:id="rId5"/>
            </p:custDataLst>
          </p:nvPr>
        </p:nvGrpSpPr>
        <p:grpSpPr>
          <a:xfrm>
            <a:off x="0" y="6766560"/>
            <a:ext cx="12192000" cy="91440"/>
            <a:chOff x="0" y="4480421"/>
            <a:chExt cx="12192000" cy="91440"/>
          </a:xfrm>
        </p:grpSpPr>
        <p:sp>
          <p:nvSpPr>
            <p:cNvPr id="10" name="Rectangle 13"/>
            <p:cNvSpPr/>
            <p:nvPr userDrawn="1"/>
          </p:nvSpPr>
          <p:spPr>
            <a:xfrm>
              <a:off x="0" y="4480421"/>
              <a:ext cx="2439924" cy="914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endParaRPr>
            </a:p>
          </p:txBody>
        </p:sp>
        <p:sp>
          <p:nvSpPr>
            <p:cNvPr id="11" name="Rectangle 14"/>
            <p:cNvSpPr/>
            <p:nvPr userDrawn="1"/>
          </p:nvSpPr>
          <p:spPr>
            <a:xfrm>
              <a:off x="2439924" y="4480421"/>
              <a:ext cx="2439924" cy="9144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endParaRPr>
            </a:p>
          </p:txBody>
        </p:sp>
        <p:sp>
          <p:nvSpPr>
            <p:cNvPr id="12" name="Rectangle 21"/>
            <p:cNvSpPr/>
            <p:nvPr userDrawn="1"/>
          </p:nvSpPr>
          <p:spPr>
            <a:xfrm>
              <a:off x="4879848" y="4480421"/>
              <a:ext cx="2439924" cy="9144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endParaRPr>
            </a:p>
          </p:txBody>
        </p:sp>
        <p:sp>
          <p:nvSpPr>
            <p:cNvPr id="13" name="Rectangle 22"/>
            <p:cNvSpPr/>
            <p:nvPr userDrawn="1"/>
          </p:nvSpPr>
          <p:spPr>
            <a:xfrm>
              <a:off x="7319772" y="4480421"/>
              <a:ext cx="2439924" cy="914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endParaRPr>
            </a:p>
          </p:txBody>
        </p:sp>
        <p:sp>
          <p:nvSpPr>
            <p:cNvPr id="14" name="Rectangle 23"/>
            <p:cNvSpPr/>
            <p:nvPr userDrawn="1"/>
          </p:nvSpPr>
          <p:spPr>
            <a:xfrm>
              <a:off x="9759696" y="4480421"/>
              <a:ext cx="2432304" cy="914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endParaRPr>
            </a:p>
          </p:txBody>
        </p:sp>
      </p:grpSp>
      <p:graphicFrame>
        <p:nvGraphicFramePr>
          <p:cNvPr id="15" name="Table Placeholder 3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32741914"/>
              </p:ext>
            </p:extLst>
          </p:nvPr>
        </p:nvGraphicFramePr>
        <p:xfrm>
          <a:off x="482600" y="1619250"/>
          <a:ext cx="11226800" cy="4363085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22453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453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453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453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453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61975">
                <a:tc>
                  <a:txBody>
                    <a:bodyPr/>
                    <a:lstStyle/>
                    <a:p>
                      <a:endParaRPr lang="en-US">
                        <a:latin typeface="字魂36号-正文宋楷" panose="02000000000000000000" pitchFamily="2" charset="-122"/>
                        <a:ea typeface="字魂36号-正文宋楷" panose="02000000000000000000" pitchFamily="2" charset="-122"/>
                        <a:sym typeface="字魂36号-正文宋楷" panose="02000000000000000000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smtClean="0">
                          <a:latin typeface="字魂36号-正文宋楷" panose="02000000000000000000" pitchFamily="2" charset="-122"/>
                          <a:ea typeface="字魂36号-正文宋楷" panose="02000000000000000000" pitchFamily="2" charset="-122"/>
                          <a:sym typeface="字魂36号-正文宋楷" panose="02000000000000000000" pitchFamily="2" charset="-122"/>
                        </a:rPr>
                        <a:t>Starter</a:t>
                      </a:r>
                      <a:endParaRPr lang="en-US" sz="2400" b="1">
                        <a:latin typeface="字魂36号-正文宋楷" panose="02000000000000000000" pitchFamily="2" charset="-122"/>
                        <a:ea typeface="字魂36号-正文宋楷" panose="02000000000000000000" pitchFamily="2" charset="-122"/>
                        <a:sym typeface="字魂36号-正文宋楷" panose="02000000000000000000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smtClean="0">
                          <a:latin typeface="字魂36号-正文宋楷" panose="02000000000000000000" pitchFamily="2" charset="-122"/>
                          <a:ea typeface="字魂36号-正文宋楷" panose="02000000000000000000" pitchFamily="2" charset="-122"/>
                          <a:sym typeface="字魂36号-正文宋楷" panose="02000000000000000000" pitchFamily="2" charset="-122"/>
                        </a:rPr>
                        <a:t>Standard</a:t>
                      </a:r>
                      <a:endParaRPr lang="en-US" sz="2400" b="1">
                        <a:latin typeface="字魂36号-正文宋楷" panose="02000000000000000000" pitchFamily="2" charset="-122"/>
                        <a:ea typeface="字魂36号-正文宋楷" panose="02000000000000000000" pitchFamily="2" charset="-122"/>
                        <a:sym typeface="字魂36号-正文宋楷" panose="02000000000000000000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smtClean="0">
                          <a:latin typeface="字魂36号-正文宋楷" panose="02000000000000000000" pitchFamily="2" charset="-122"/>
                          <a:ea typeface="字魂36号-正文宋楷" panose="02000000000000000000" pitchFamily="2" charset="-122"/>
                          <a:sym typeface="字魂36号-正文宋楷" panose="02000000000000000000" pitchFamily="2" charset="-122"/>
                        </a:rPr>
                        <a:t>Professionnal</a:t>
                      </a:r>
                      <a:endParaRPr lang="en-US" sz="2400" b="1">
                        <a:latin typeface="字魂36号-正文宋楷" panose="02000000000000000000" pitchFamily="2" charset="-122"/>
                        <a:ea typeface="字魂36号-正文宋楷" panose="02000000000000000000" pitchFamily="2" charset="-122"/>
                        <a:sym typeface="字魂36号-正文宋楷" panose="02000000000000000000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smtClean="0">
                          <a:latin typeface="字魂36号-正文宋楷" panose="02000000000000000000" pitchFamily="2" charset="-122"/>
                          <a:ea typeface="字魂36号-正文宋楷" panose="02000000000000000000" pitchFamily="2" charset="-122"/>
                          <a:sym typeface="字魂36号-正文宋楷" panose="02000000000000000000" pitchFamily="2" charset="-122"/>
                        </a:rPr>
                        <a:t>Pro-Unlimited</a:t>
                      </a:r>
                      <a:endParaRPr lang="en-US" sz="2400" b="1">
                        <a:solidFill>
                          <a:schemeClr val="bg1"/>
                        </a:solidFill>
                        <a:latin typeface="字魂36号-正文宋楷" panose="02000000000000000000" pitchFamily="2" charset="-122"/>
                        <a:ea typeface="字魂36号-正文宋楷" panose="02000000000000000000" pitchFamily="2" charset="-122"/>
                        <a:sym typeface="字魂36号-正文宋楷" panose="02000000000000000000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9760">
                <a:tc>
                  <a:txBody>
                    <a:bodyPr/>
                    <a:lstStyle/>
                    <a:p>
                      <a:r>
                        <a:rPr lang="en-US" smtClean="0">
                          <a:latin typeface="字魂36号-正文宋楷" panose="02000000000000000000" pitchFamily="2" charset="-122"/>
                          <a:ea typeface="字魂36号-正文宋楷" panose="02000000000000000000" pitchFamily="2" charset="-122"/>
                          <a:sym typeface="字魂36号-正文宋楷" panose="02000000000000000000" pitchFamily="2" charset="-122"/>
                        </a:rPr>
                        <a:t>Price</a:t>
                      </a:r>
                      <a:endParaRPr lang="en-US" b="1">
                        <a:latin typeface="字魂36号-正文宋楷" panose="02000000000000000000" pitchFamily="2" charset="-122"/>
                        <a:ea typeface="字魂36号-正文宋楷" panose="02000000000000000000" pitchFamily="2" charset="-122"/>
                        <a:sym typeface="字魂36号-正文宋楷" panose="02000000000000000000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latin typeface="字魂36号-正文宋楷" panose="02000000000000000000" pitchFamily="2" charset="-122"/>
                          <a:ea typeface="字魂36号-正文宋楷" panose="02000000000000000000" pitchFamily="2" charset="-122"/>
                          <a:sym typeface="字魂36号-正文宋楷" panose="02000000000000000000" pitchFamily="2" charset="-122"/>
                        </a:rPr>
                        <a:t>Free</a:t>
                      </a:r>
                      <a:endParaRPr lang="en-US" b="1">
                        <a:latin typeface="字魂36号-正文宋楷" panose="02000000000000000000" pitchFamily="2" charset="-122"/>
                        <a:ea typeface="字魂36号-正文宋楷" panose="02000000000000000000" pitchFamily="2" charset="-122"/>
                        <a:sym typeface="字魂36号-正文宋楷" panose="02000000000000000000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字魂36号-正文宋楷" panose="02000000000000000000" pitchFamily="2" charset="-122"/>
                          <a:ea typeface="字魂36号-正文宋楷" panose="02000000000000000000" pitchFamily="2" charset="-122"/>
                          <a:sym typeface="字魂36号-正文宋楷" panose="02000000000000000000" pitchFamily="2" charset="-122"/>
                        </a:rPr>
                        <a:t>$19</a:t>
                      </a:r>
                      <a:endParaRPr lang="en-US" b="1" dirty="0">
                        <a:latin typeface="字魂36号-正文宋楷" panose="02000000000000000000" pitchFamily="2" charset="-122"/>
                        <a:ea typeface="字魂36号-正文宋楷" panose="02000000000000000000" pitchFamily="2" charset="-122"/>
                        <a:sym typeface="字魂36号-正文宋楷" panose="02000000000000000000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latin typeface="字魂36号-正文宋楷" panose="02000000000000000000" pitchFamily="2" charset="-122"/>
                          <a:ea typeface="字魂36号-正文宋楷" panose="02000000000000000000" pitchFamily="2" charset="-122"/>
                          <a:sym typeface="字魂36号-正文宋楷" panose="02000000000000000000" pitchFamily="2" charset="-122"/>
                        </a:rPr>
                        <a:t>$49</a:t>
                      </a:r>
                      <a:endParaRPr lang="en-US" b="1">
                        <a:latin typeface="字魂36号-正文宋楷" panose="02000000000000000000" pitchFamily="2" charset="-122"/>
                        <a:ea typeface="字魂36号-正文宋楷" panose="02000000000000000000" pitchFamily="2" charset="-122"/>
                        <a:sym typeface="字魂36号-正文宋楷" panose="02000000000000000000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latin typeface="字魂36号-正文宋楷" panose="02000000000000000000" pitchFamily="2" charset="-122"/>
                          <a:ea typeface="字魂36号-正文宋楷" panose="02000000000000000000" pitchFamily="2" charset="-122"/>
                          <a:sym typeface="字魂36号-正文宋楷" panose="02000000000000000000" pitchFamily="2" charset="-122"/>
                        </a:rPr>
                        <a:t>$99</a:t>
                      </a:r>
                      <a:endParaRPr lang="en-US" b="1">
                        <a:solidFill>
                          <a:schemeClr val="bg1"/>
                        </a:solidFill>
                        <a:latin typeface="字魂36号-正文宋楷" panose="02000000000000000000" pitchFamily="2" charset="-122"/>
                        <a:ea typeface="字魂36号-正文宋楷" panose="02000000000000000000" pitchFamily="2" charset="-122"/>
                        <a:sym typeface="字魂36号-正文宋楷" panose="02000000000000000000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字魂36号-正文宋楷" panose="02000000000000000000" pitchFamily="2" charset="-122"/>
                          <a:ea typeface="字魂36号-正文宋楷" panose="02000000000000000000" pitchFamily="2" charset="-122"/>
                          <a:sym typeface="字魂36号-正文宋楷" panose="02000000000000000000" pitchFamily="2" charset="-122"/>
                        </a:rPr>
                        <a:t>Attribute label</a:t>
                      </a:r>
                      <a:r>
                        <a:rPr lang="en-US" sz="1600" baseline="0" dirty="0" smtClean="0">
                          <a:latin typeface="字魂36号-正文宋楷" panose="02000000000000000000" pitchFamily="2" charset="-122"/>
                          <a:ea typeface="字魂36号-正文宋楷" panose="02000000000000000000" pitchFamily="2" charset="-122"/>
                          <a:sym typeface="字魂36号-正文宋楷" panose="02000000000000000000" pitchFamily="2" charset="-122"/>
                        </a:rPr>
                        <a:t> 1</a:t>
                      </a:r>
                      <a:endParaRPr lang="en-US" sz="16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字魂36号-正文宋楷" panose="02000000000000000000" pitchFamily="2" charset="-122"/>
                        <a:ea typeface="字魂36号-正文宋楷" panose="02000000000000000000" pitchFamily="2" charset="-122"/>
                        <a:sym typeface="字魂36号-正文宋楷" panose="02000000000000000000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latin typeface="字魂36号-正文宋楷" panose="02000000000000000000" pitchFamily="2" charset="-122"/>
                          <a:ea typeface="字魂36号-正文宋楷" panose="02000000000000000000" pitchFamily="2" charset="-122"/>
                          <a:sym typeface="字魂36号-正文宋楷" panose="02000000000000000000" pitchFamily="2" charset="-122"/>
                        </a:rPr>
                        <a:t>Yes</a:t>
                      </a:r>
                      <a:endParaRPr lang="en-US" sz="1600" b="0">
                        <a:solidFill>
                          <a:schemeClr val="bg2">
                            <a:lumMod val="75000"/>
                          </a:schemeClr>
                        </a:solidFill>
                        <a:latin typeface="字魂36号-正文宋楷" panose="02000000000000000000" pitchFamily="2" charset="-122"/>
                        <a:ea typeface="字魂36号-正文宋楷" panose="02000000000000000000" pitchFamily="2" charset="-122"/>
                        <a:sym typeface="字魂36号-正文宋楷" panose="02000000000000000000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latin typeface="字魂36号-正文宋楷" panose="02000000000000000000" pitchFamily="2" charset="-122"/>
                          <a:ea typeface="字魂36号-正文宋楷" panose="02000000000000000000" pitchFamily="2" charset="-122"/>
                          <a:sym typeface="字魂36号-正文宋楷" panose="02000000000000000000" pitchFamily="2" charset="-122"/>
                        </a:rPr>
                        <a:t>Yes</a:t>
                      </a:r>
                      <a:endParaRPr lang="en-US" sz="1600" b="0">
                        <a:solidFill>
                          <a:schemeClr val="bg2">
                            <a:lumMod val="75000"/>
                          </a:schemeClr>
                        </a:solidFill>
                        <a:latin typeface="字魂36号-正文宋楷" panose="02000000000000000000" pitchFamily="2" charset="-122"/>
                        <a:ea typeface="字魂36号-正文宋楷" panose="02000000000000000000" pitchFamily="2" charset="-122"/>
                        <a:sym typeface="字魂36号-正文宋楷" panose="02000000000000000000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latin typeface="字魂36号-正文宋楷" panose="02000000000000000000" pitchFamily="2" charset="-122"/>
                          <a:ea typeface="字魂36号-正文宋楷" panose="02000000000000000000" pitchFamily="2" charset="-122"/>
                          <a:sym typeface="字魂36号-正文宋楷" panose="02000000000000000000" pitchFamily="2" charset="-122"/>
                        </a:rPr>
                        <a:t>Yes</a:t>
                      </a:r>
                      <a:endParaRPr lang="en-US" sz="1600" b="0">
                        <a:solidFill>
                          <a:schemeClr val="bg2">
                            <a:lumMod val="75000"/>
                          </a:schemeClr>
                        </a:solidFill>
                        <a:latin typeface="字魂36号-正文宋楷" panose="02000000000000000000" pitchFamily="2" charset="-122"/>
                        <a:ea typeface="字魂36号-正文宋楷" panose="02000000000000000000" pitchFamily="2" charset="-122"/>
                        <a:sym typeface="字魂36号-正文宋楷" panose="02000000000000000000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latin typeface="字魂36号-正文宋楷" panose="02000000000000000000" pitchFamily="2" charset="-122"/>
                          <a:ea typeface="字魂36号-正文宋楷" panose="02000000000000000000" pitchFamily="2" charset="-122"/>
                          <a:sym typeface="字魂36号-正文宋楷" panose="02000000000000000000" pitchFamily="2" charset="-122"/>
                        </a:rPr>
                        <a:t>Yes</a:t>
                      </a:r>
                      <a:endParaRPr lang="en-US" sz="1600" b="0">
                        <a:solidFill>
                          <a:schemeClr val="bg1"/>
                        </a:solidFill>
                        <a:latin typeface="字魂36号-正文宋楷" panose="02000000000000000000" pitchFamily="2" charset="-122"/>
                        <a:ea typeface="字魂36号-正文宋楷" panose="02000000000000000000" pitchFamily="2" charset="-122"/>
                        <a:sym typeface="字魂36号-正文宋楷" panose="02000000000000000000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smtClean="0">
                          <a:latin typeface="字魂36号-正文宋楷" panose="02000000000000000000" pitchFamily="2" charset="-122"/>
                          <a:ea typeface="字魂36号-正文宋楷" panose="02000000000000000000" pitchFamily="2" charset="-122"/>
                          <a:sym typeface="字魂36号-正文宋楷" panose="02000000000000000000" pitchFamily="2" charset="-122"/>
                        </a:rPr>
                        <a:t>Attribute label</a:t>
                      </a:r>
                      <a:r>
                        <a:rPr lang="en-US" sz="1600" baseline="0" smtClean="0">
                          <a:latin typeface="字魂36号-正文宋楷" panose="02000000000000000000" pitchFamily="2" charset="-122"/>
                          <a:ea typeface="字魂36号-正文宋楷" panose="02000000000000000000" pitchFamily="2" charset="-122"/>
                          <a:sym typeface="字魂36号-正文宋楷" panose="02000000000000000000" pitchFamily="2" charset="-122"/>
                        </a:rPr>
                        <a:t> 2</a:t>
                      </a:r>
                      <a:endParaRPr lang="en-US" sz="1600" b="0">
                        <a:solidFill>
                          <a:schemeClr val="bg2">
                            <a:lumMod val="75000"/>
                          </a:schemeClr>
                        </a:solidFill>
                        <a:latin typeface="字魂36号-正文宋楷" panose="02000000000000000000" pitchFamily="2" charset="-122"/>
                        <a:ea typeface="字魂36号-正文宋楷" panose="02000000000000000000" pitchFamily="2" charset="-122"/>
                        <a:sym typeface="字魂36号-正文宋楷" panose="02000000000000000000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latin typeface="字魂36号-正文宋楷" panose="02000000000000000000" pitchFamily="2" charset="-122"/>
                          <a:ea typeface="字魂36号-正文宋楷" panose="02000000000000000000" pitchFamily="2" charset="-122"/>
                          <a:sym typeface="字魂36号-正文宋楷" panose="02000000000000000000" pitchFamily="2" charset="-122"/>
                        </a:rPr>
                        <a:t></a:t>
                      </a:r>
                      <a:endParaRPr lang="en-US" sz="1600" b="0">
                        <a:solidFill>
                          <a:schemeClr val="accent4"/>
                        </a:solidFill>
                        <a:latin typeface="字魂36号-正文宋楷" panose="02000000000000000000" pitchFamily="2" charset="-122"/>
                        <a:ea typeface="字魂36号-正文宋楷" panose="02000000000000000000" pitchFamily="2" charset="-122"/>
                        <a:sym typeface="字魂36号-正文宋楷" panose="02000000000000000000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字魂36号-正文宋楷" panose="02000000000000000000" pitchFamily="2" charset="-122"/>
                          <a:ea typeface="字魂36号-正文宋楷" panose="02000000000000000000" pitchFamily="2" charset="-122"/>
                          <a:sym typeface="字魂36号-正文宋楷" panose="02000000000000000000" pitchFamily="2" charset="-122"/>
                        </a:rPr>
                        <a:t></a:t>
                      </a:r>
                      <a:endParaRPr lang="en-US" sz="1600" b="0" dirty="0">
                        <a:solidFill>
                          <a:schemeClr val="accent4"/>
                        </a:solidFill>
                        <a:latin typeface="字魂36号-正文宋楷" panose="02000000000000000000" pitchFamily="2" charset="-122"/>
                        <a:ea typeface="字魂36号-正文宋楷" panose="02000000000000000000" pitchFamily="2" charset="-122"/>
                        <a:sym typeface="字魂36号-正文宋楷" panose="02000000000000000000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latin typeface="字魂36号-正文宋楷" panose="02000000000000000000" pitchFamily="2" charset="-122"/>
                          <a:ea typeface="字魂36号-正文宋楷" panose="02000000000000000000" pitchFamily="2" charset="-122"/>
                          <a:sym typeface="字魂36号-正文宋楷" panose="02000000000000000000" pitchFamily="2" charset="-122"/>
                        </a:rPr>
                        <a:t></a:t>
                      </a:r>
                      <a:endParaRPr lang="en-US" sz="1600" b="0">
                        <a:solidFill>
                          <a:schemeClr val="accent4"/>
                        </a:solidFill>
                        <a:latin typeface="字魂36号-正文宋楷" panose="02000000000000000000" pitchFamily="2" charset="-122"/>
                        <a:ea typeface="字魂36号-正文宋楷" panose="02000000000000000000" pitchFamily="2" charset="-122"/>
                        <a:sym typeface="字魂36号-正文宋楷" panose="02000000000000000000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latin typeface="字魂36号-正文宋楷" panose="02000000000000000000" pitchFamily="2" charset="-122"/>
                          <a:ea typeface="字魂36号-正文宋楷" panose="02000000000000000000" pitchFamily="2" charset="-122"/>
                          <a:sym typeface="字魂36号-正文宋楷" panose="02000000000000000000" pitchFamily="2" charset="-122"/>
                        </a:rPr>
                        <a:t></a:t>
                      </a:r>
                      <a:endParaRPr lang="en-US" sz="1600" b="0">
                        <a:solidFill>
                          <a:schemeClr val="bg1"/>
                        </a:solidFill>
                        <a:latin typeface="字魂36号-正文宋楷" panose="02000000000000000000" pitchFamily="2" charset="-122"/>
                        <a:ea typeface="字魂36号-正文宋楷" panose="02000000000000000000" pitchFamily="2" charset="-122"/>
                        <a:sym typeface="字魂36号-正文宋楷" panose="02000000000000000000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smtClean="0">
                          <a:latin typeface="字魂36号-正文宋楷" panose="02000000000000000000" pitchFamily="2" charset="-122"/>
                          <a:ea typeface="字魂36号-正文宋楷" panose="02000000000000000000" pitchFamily="2" charset="-122"/>
                          <a:sym typeface="字魂36号-正文宋楷" panose="02000000000000000000" pitchFamily="2" charset="-122"/>
                        </a:rPr>
                        <a:t>Attribute label</a:t>
                      </a:r>
                      <a:r>
                        <a:rPr lang="en-US" sz="1600" baseline="0" smtClean="0">
                          <a:latin typeface="字魂36号-正文宋楷" panose="02000000000000000000" pitchFamily="2" charset="-122"/>
                          <a:ea typeface="字魂36号-正文宋楷" panose="02000000000000000000" pitchFamily="2" charset="-122"/>
                          <a:sym typeface="字魂36号-正文宋楷" panose="02000000000000000000" pitchFamily="2" charset="-122"/>
                        </a:rPr>
                        <a:t> 3</a:t>
                      </a:r>
                      <a:endParaRPr lang="en-US" sz="1600" b="0">
                        <a:solidFill>
                          <a:schemeClr val="bg2">
                            <a:lumMod val="75000"/>
                          </a:schemeClr>
                        </a:solidFill>
                        <a:latin typeface="字魂36号-正文宋楷" panose="02000000000000000000" pitchFamily="2" charset="-122"/>
                        <a:ea typeface="字魂36号-正文宋楷" panose="02000000000000000000" pitchFamily="2" charset="-122"/>
                        <a:sym typeface="字魂36号-正文宋楷" panose="02000000000000000000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latin typeface="字魂36号-正文宋楷" panose="02000000000000000000" pitchFamily="2" charset="-122"/>
                          <a:ea typeface="字魂36号-正文宋楷" panose="02000000000000000000" pitchFamily="2" charset="-122"/>
                          <a:sym typeface="字魂36号-正文宋楷" panose="02000000000000000000" pitchFamily="2" charset="-122"/>
                        </a:rPr>
                        <a:t></a:t>
                      </a:r>
                      <a:endParaRPr lang="en-US" sz="1600" b="0">
                        <a:solidFill>
                          <a:schemeClr val="bg2">
                            <a:lumMod val="75000"/>
                          </a:schemeClr>
                        </a:solidFill>
                        <a:latin typeface="字魂36号-正文宋楷" panose="02000000000000000000" pitchFamily="2" charset="-122"/>
                        <a:ea typeface="字魂36号-正文宋楷" panose="02000000000000000000" pitchFamily="2" charset="-122"/>
                        <a:sym typeface="字魂36号-正文宋楷" panose="02000000000000000000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latin typeface="字魂36号-正文宋楷" panose="02000000000000000000" pitchFamily="2" charset="-122"/>
                          <a:ea typeface="字魂36号-正文宋楷" panose="02000000000000000000" pitchFamily="2" charset="-122"/>
                          <a:sym typeface="字魂36号-正文宋楷" panose="02000000000000000000" pitchFamily="2" charset="-122"/>
                        </a:rPr>
                        <a:t></a:t>
                      </a:r>
                      <a:endParaRPr lang="en-US" sz="1600" b="0">
                        <a:solidFill>
                          <a:schemeClr val="accent4"/>
                        </a:solidFill>
                        <a:latin typeface="字魂36号-正文宋楷" panose="02000000000000000000" pitchFamily="2" charset="-122"/>
                        <a:ea typeface="字魂36号-正文宋楷" panose="02000000000000000000" pitchFamily="2" charset="-122"/>
                        <a:sym typeface="字魂36号-正文宋楷" panose="02000000000000000000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latin typeface="字魂36号-正文宋楷" panose="02000000000000000000" pitchFamily="2" charset="-122"/>
                          <a:ea typeface="字魂36号-正文宋楷" panose="02000000000000000000" pitchFamily="2" charset="-122"/>
                          <a:sym typeface="字魂36号-正文宋楷" panose="02000000000000000000" pitchFamily="2" charset="-122"/>
                        </a:rPr>
                        <a:t></a:t>
                      </a:r>
                      <a:endParaRPr lang="en-US" sz="1600" b="0">
                        <a:solidFill>
                          <a:schemeClr val="accent4"/>
                        </a:solidFill>
                        <a:latin typeface="字魂36号-正文宋楷" panose="02000000000000000000" pitchFamily="2" charset="-122"/>
                        <a:ea typeface="字魂36号-正文宋楷" panose="02000000000000000000" pitchFamily="2" charset="-122"/>
                        <a:sym typeface="字魂36号-正文宋楷" panose="02000000000000000000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latin typeface="字魂36号-正文宋楷" panose="02000000000000000000" pitchFamily="2" charset="-122"/>
                          <a:ea typeface="字魂36号-正文宋楷" panose="02000000000000000000" pitchFamily="2" charset="-122"/>
                          <a:sym typeface="字魂36号-正文宋楷" panose="02000000000000000000" pitchFamily="2" charset="-122"/>
                        </a:rPr>
                        <a:t></a:t>
                      </a:r>
                      <a:endParaRPr lang="en-US" sz="1600" b="0">
                        <a:solidFill>
                          <a:schemeClr val="bg1"/>
                        </a:solidFill>
                        <a:latin typeface="字魂36号-正文宋楷" panose="02000000000000000000" pitchFamily="2" charset="-122"/>
                        <a:ea typeface="字魂36号-正文宋楷" panose="02000000000000000000" pitchFamily="2" charset="-122"/>
                        <a:sym typeface="字魂36号-正文宋楷" panose="02000000000000000000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smtClean="0">
                          <a:latin typeface="字魂36号-正文宋楷" panose="02000000000000000000" pitchFamily="2" charset="-122"/>
                          <a:ea typeface="字魂36号-正文宋楷" panose="02000000000000000000" pitchFamily="2" charset="-122"/>
                          <a:sym typeface="字魂36号-正文宋楷" panose="02000000000000000000" pitchFamily="2" charset="-122"/>
                        </a:rPr>
                        <a:t>Attribute label</a:t>
                      </a:r>
                      <a:r>
                        <a:rPr lang="en-US" sz="1600" baseline="0" smtClean="0">
                          <a:latin typeface="字魂36号-正文宋楷" panose="02000000000000000000" pitchFamily="2" charset="-122"/>
                          <a:ea typeface="字魂36号-正文宋楷" panose="02000000000000000000" pitchFamily="2" charset="-122"/>
                          <a:sym typeface="字魂36号-正文宋楷" panose="02000000000000000000" pitchFamily="2" charset="-122"/>
                        </a:rPr>
                        <a:t> 4</a:t>
                      </a:r>
                      <a:endParaRPr lang="en-US" sz="1600" b="0">
                        <a:solidFill>
                          <a:schemeClr val="bg2">
                            <a:lumMod val="75000"/>
                          </a:schemeClr>
                        </a:solidFill>
                        <a:latin typeface="字魂36号-正文宋楷" panose="02000000000000000000" pitchFamily="2" charset="-122"/>
                        <a:ea typeface="字魂36号-正文宋楷" panose="02000000000000000000" pitchFamily="2" charset="-122"/>
                        <a:sym typeface="字魂36号-正文宋楷" panose="02000000000000000000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latin typeface="字魂36号-正文宋楷" panose="02000000000000000000" pitchFamily="2" charset="-122"/>
                          <a:ea typeface="字魂36号-正文宋楷" panose="02000000000000000000" pitchFamily="2" charset="-122"/>
                          <a:sym typeface="字魂36号-正文宋楷" panose="02000000000000000000" pitchFamily="2" charset="-122"/>
                        </a:rPr>
                        <a:t></a:t>
                      </a:r>
                      <a:endParaRPr lang="en-US" sz="1600" b="0">
                        <a:solidFill>
                          <a:schemeClr val="bg2">
                            <a:lumMod val="75000"/>
                          </a:schemeClr>
                        </a:solidFill>
                        <a:latin typeface="字魂36号-正文宋楷" panose="02000000000000000000" pitchFamily="2" charset="-122"/>
                        <a:ea typeface="字魂36号-正文宋楷" panose="02000000000000000000" pitchFamily="2" charset="-122"/>
                        <a:sym typeface="字魂36号-正文宋楷" panose="02000000000000000000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latin typeface="字魂36号-正文宋楷" panose="02000000000000000000" pitchFamily="2" charset="-122"/>
                          <a:ea typeface="字魂36号-正文宋楷" panose="02000000000000000000" pitchFamily="2" charset="-122"/>
                          <a:sym typeface="字魂36号-正文宋楷" panose="02000000000000000000" pitchFamily="2" charset="-122"/>
                        </a:rPr>
                        <a:t></a:t>
                      </a:r>
                      <a:endParaRPr lang="en-US" sz="1600" b="0">
                        <a:solidFill>
                          <a:schemeClr val="bg2">
                            <a:lumMod val="75000"/>
                          </a:schemeClr>
                        </a:solidFill>
                        <a:latin typeface="字魂36号-正文宋楷" panose="02000000000000000000" pitchFamily="2" charset="-122"/>
                        <a:ea typeface="字魂36号-正文宋楷" panose="02000000000000000000" pitchFamily="2" charset="-122"/>
                        <a:sym typeface="字魂36号-正文宋楷" panose="02000000000000000000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latin typeface="字魂36号-正文宋楷" panose="02000000000000000000" pitchFamily="2" charset="-122"/>
                          <a:ea typeface="字魂36号-正文宋楷" panose="02000000000000000000" pitchFamily="2" charset="-122"/>
                          <a:sym typeface="字魂36号-正文宋楷" panose="02000000000000000000" pitchFamily="2" charset="-122"/>
                        </a:rPr>
                        <a:t></a:t>
                      </a:r>
                      <a:endParaRPr lang="en-US" sz="1600" b="0">
                        <a:solidFill>
                          <a:schemeClr val="accent4"/>
                        </a:solidFill>
                        <a:latin typeface="字魂36号-正文宋楷" panose="02000000000000000000" pitchFamily="2" charset="-122"/>
                        <a:ea typeface="字魂36号-正文宋楷" panose="02000000000000000000" pitchFamily="2" charset="-122"/>
                        <a:sym typeface="字魂36号-正文宋楷" panose="02000000000000000000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latin typeface="字魂36号-正文宋楷" panose="02000000000000000000" pitchFamily="2" charset="-122"/>
                          <a:ea typeface="字魂36号-正文宋楷" panose="02000000000000000000" pitchFamily="2" charset="-122"/>
                          <a:sym typeface="字魂36号-正文宋楷" panose="02000000000000000000" pitchFamily="2" charset="-122"/>
                        </a:rPr>
                        <a:t></a:t>
                      </a:r>
                      <a:endParaRPr lang="en-US" sz="1600" b="0">
                        <a:solidFill>
                          <a:schemeClr val="bg1"/>
                        </a:solidFill>
                        <a:latin typeface="字魂36号-正文宋楷" panose="02000000000000000000" pitchFamily="2" charset="-122"/>
                        <a:ea typeface="字魂36号-正文宋楷" panose="02000000000000000000" pitchFamily="2" charset="-122"/>
                        <a:sym typeface="字魂36号-正文宋楷" panose="02000000000000000000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smtClean="0">
                          <a:latin typeface="字魂36号-正文宋楷" panose="02000000000000000000" pitchFamily="2" charset="-122"/>
                          <a:ea typeface="字魂36号-正文宋楷" panose="02000000000000000000" pitchFamily="2" charset="-122"/>
                          <a:sym typeface="字魂36号-正文宋楷" panose="02000000000000000000" pitchFamily="2" charset="-122"/>
                        </a:rPr>
                        <a:t>Attribute label</a:t>
                      </a:r>
                      <a:r>
                        <a:rPr lang="en-US" sz="1600" baseline="0" smtClean="0">
                          <a:latin typeface="字魂36号-正文宋楷" panose="02000000000000000000" pitchFamily="2" charset="-122"/>
                          <a:ea typeface="字魂36号-正文宋楷" panose="02000000000000000000" pitchFamily="2" charset="-122"/>
                          <a:sym typeface="字魂36号-正文宋楷" panose="02000000000000000000" pitchFamily="2" charset="-122"/>
                        </a:rPr>
                        <a:t> 5</a:t>
                      </a:r>
                      <a:endParaRPr lang="en-US" sz="1600" b="0">
                        <a:solidFill>
                          <a:schemeClr val="bg2">
                            <a:lumMod val="75000"/>
                          </a:schemeClr>
                        </a:solidFill>
                        <a:latin typeface="字魂36号-正文宋楷" panose="02000000000000000000" pitchFamily="2" charset="-122"/>
                        <a:ea typeface="字魂36号-正文宋楷" panose="02000000000000000000" pitchFamily="2" charset="-122"/>
                        <a:sym typeface="字魂36号-正文宋楷" panose="02000000000000000000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chemeClr val="bg2">
                            <a:lumMod val="75000"/>
                          </a:schemeClr>
                        </a:solidFill>
                        <a:latin typeface="字魂36号-正文宋楷" panose="02000000000000000000" pitchFamily="2" charset="-122"/>
                        <a:ea typeface="字魂36号-正文宋楷" panose="02000000000000000000" pitchFamily="2" charset="-122"/>
                        <a:sym typeface="字魂36号-正文宋楷" panose="02000000000000000000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chemeClr val="bg2">
                            <a:lumMod val="75000"/>
                          </a:schemeClr>
                        </a:solidFill>
                        <a:latin typeface="字魂36号-正文宋楷" panose="02000000000000000000" pitchFamily="2" charset="-122"/>
                        <a:ea typeface="字魂36号-正文宋楷" panose="02000000000000000000" pitchFamily="2" charset="-122"/>
                        <a:sym typeface="字魂36号-正文宋楷" panose="02000000000000000000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latin typeface="字魂36号-正文宋楷" panose="02000000000000000000" pitchFamily="2" charset="-122"/>
                          <a:ea typeface="字魂36号-正文宋楷" panose="02000000000000000000" pitchFamily="2" charset="-122"/>
                          <a:sym typeface="字魂36号-正文宋楷" panose="02000000000000000000" pitchFamily="2" charset="-122"/>
                        </a:rPr>
                        <a:t>Limited</a:t>
                      </a:r>
                      <a:endParaRPr lang="en-US" sz="1600" b="0">
                        <a:solidFill>
                          <a:schemeClr val="bg2">
                            <a:lumMod val="75000"/>
                          </a:schemeClr>
                        </a:solidFill>
                        <a:latin typeface="字魂36号-正文宋楷" panose="02000000000000000000" pitchFamily="2" charset="-122"/>
                        <a:ea typeface="字魂36号-正文宋楷" panose="02000000000000000000" pitchFamily="2" charset="-122"/>
                        <a:sym typeface="字魂36号-正文宋楷" panose="02000000000000000000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latin typeface="字魂36号-正文宋楷" panose="02000000000000000000" pitchFamily="2" charset="-122"/>
                          <a:ea typeface="字魂36号-正文宋楷" panose="02000000000000000000" pitchFamily="2" charset="-122"/>
                          <a:sym typeface="字魂36号-正文宋楷" panose="02000000000000000000" pitchFamily="2" charset="-122"/>
                        </a:rPr>
                        <a:t></a:t>
                      </a:r>
                      <a:endParaRPr lang="en-US" sz="1600" b="0">
                        <a:solidFill>
                          <a:schemeClr val="bg1"/>
                        </a:solidFill>
                        <a:latin typeface="字魂36号-正文宋楷" panose="02000000000000000000" pitchFamily="2" charset="-122"/>
                        <a:ea typeface="字魂36号-正文宋楷" panose="02000000000000000000" pitchFamily="2" charset="-122"/>
                        <a:sym typeface="字魂36号-正文宋楷" panose="02000000000000000000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smtClean="0">
                          <a:latin typeface="字魂36号-正文宋楷" panose="02000000000000000000" pitchFamily="2" charset="-122"/>
                          <a:ea typeface="字魂36号-正文宋楷" panose="02000000000000000000" pitchFamily="2" charset="-122"/>
                          <a:sym typeface="字魂36号-正文宋楷" panose="02000000000000000000" pitchFamily="2" charset="-122"/>
                        </a:rPr>
                        <a:t>Attribute label</a:t>
                      </a:r>
                      <a:r>
                        <a:rPr lang="en-US" sz="1600" baseline="0" smtClean="0">
                          <a:latin typeface="字魂36号-正文宋楷" panose="02000000000000000000" pitchFamily="2" charset="-122"/>
                          <a:ea typeface="字魂36号-正文宋楷" panose="02000000000000000000" pitchFamily="2" charset="-122"/>
                          <a:sym typeface="字魂36号-正文宋楷" panose="02000000000000000000" pitchFamily="2" charset="-122"/>
                        </a:rPr>
                        <a:t> 6</a:t>
                      </a:r>
                      <a:endParaRPr lang="en-US" sz="1600" b="0">
                        <a:solidFill>
                          <a:schemeClr val="bg2">
                            <a:lumMod val="75000"/>
                          </a:schemeClr>
                        </a:solidFill>
                        <a:latin typeface="字魂36号-正文宋楷" panose="02000000000000000000" pitchFamily="2" charset="-122"/>
                        <a:ea typeface="字魂36号-正文宋楷" panose="02000000000000000000" pitchFamily="2" charset="-122"/>
                        <a:sym typeface="字魂36号-正文宋楷" panose="02000000000000000000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chemeClr val="bg2">
                            <a:lumMod val="75000"/>
                          </a:schemeClr>
                        </a:solidFill>
                        <a:latin typeface="字魂36号-正文宋楷" panose="02000000000000000000" pitchFamily="2" charset="-122"/>
                        <a:ea typeface="字魂36号-正文宋楷" panose="02000000000000000000" pitchFamily="2" charset="-122"/>
                        <a:sym typeface="字魂36号-正文宋楷" panose="02000000000000000000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chemeClr val="bg2">
                            <a:lumMod val="75000"/>
                          </a:schemeClr>
                        </a:solidFill>
                        <a:latin typeface="字魂36号-正文宋楷" panose="02000000000000000000" pitchFamily="2" charset="-122"/>
                        <a:ea typeface="字魂36号-正文宋楷" panose="02000000000000000000" pitchFamily="2" charset="-122"/>
                        <a:sym typeface="字魂36号-正文宋楷" panose="02000000000000000000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chemeClr val="bg2">
                            <a:lumMod val="75000"/>
                          </a:schemeClr>
                        </a:solidFill>
                        <a:latin typeface="字魂36号-正文宋楷" panose="02000000000000000000" pitchFamily="2" charset="-122"/>
                        <a:ea typeface="字魂36号-正文宋楷" panose="02000000000000000000" pitchFamily="2" charset="-122"/>
                        <a:sym typeface="字魂36号-正文宋楷" panose="02000000000000000000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latin typeface="字魂36号-正文宋楷" panose="02000000000000000000" pitchFamily="2" charset="-122"/>
                          <a:ea typeface="字魂36号-正文宋楷" panose="02000000000000000000" pitchFamily="2" charset="-122"/>
                          <a:sym typeface="字魂36号-正文宋楷" panose="02000000000000000000" pitchFamily="2" charset="-122"/>
                        </a:rPr>
                        <a:t></a:t>
                      </a:r>
                      <a:endParaRPr lang="en-US" sz="1600" b="0">
                        <a:solidFill>
                          <a:schemeClr val="bg1"/>
                        </a:solidFill>
                        <a:latin typeface="字魂36号-正文宋楷" panose="02000000000000000000" pitchFamily="2" charset="-122"/>
                        <a:ea typeface="字魂36号-正文宋楷" panose="02000000000000000000" pitchFamily="2" charset="-122"/>
                        <a:sym typeface="字魂36号-正文宋楷" panose="02000000000000000000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956310">
                <a:tc>
                  <a:txBody>
                    <a:bodyPr/>
                    <a:lstStyle/>
                    <a:p>
                      <a:endParaRPr lang="en-US" sz="1600" b="1">
                        <a:solidFill>
                          <a:schemeClr val="bg2">
                            <a:lumMod val="75000"/>
                          </a:schemeClr>
                        </a:solidFill>
                        <a:latin typeface="字魂36号-正文宋楷" panose="02000000000000000000" pitchFamily="2" charset="-122"/>
                        <a:ea typeface="字魂36号-正文宋楷" panose="02000000000000000000" pitchFamily="2" charset="-122"/>
                        <a:sym typeface="字魂36号-正文宋楷" panose="02000000000000000000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字魂36号-正文宋楷" panose="02000000000000000000" pitchFamily="2" charset="-122"/>
                          <a:ea typeface="字魂36号-正文宋楷" panose="02000000000000000000" pitchFamily="2" charset="-122"/>
                          <a:sym typeface="字魂36号-正文宋楷" panose="02000000000000000000" pitchFamily="2" charset="-122"/>
                        </a:rPr>
                        <a:t>For beginners</a:t>
                      </a:r>
                      <a:endParaRPr lang="en-US" sz="16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字魂36号-正文宋楷" panose="02000000000000000000" pitchFamily="2" charset="-122"/>
                        <a:ea typeface="字魂36号-正文宋楷" panose="02000000000000000000" pitchFamily="2" charset="-122"/>
                        <a:sym typeface="字魂36号-正文宋楷" panose="02000000000000000000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latin typeface="字魂36号-正文宋楷" panose="02000000000000000000" pitchFamily="2" charset="-122"/>
                          <a:ea typeface="字魂36号-正文宋楷" panose="02000000000000000000" pitchFamily="2" charset="-122"/>
                          <a:sym typeface="字魂36号-正文宋楷" panose="02000000000000000000" pitchFamily="2" charset="-122"/>
                        </a:rPr>
                        <a:t>For Small Businesses</a:t>
                      </a:r>
                      <a:endParaRPr lang="en-US" sz="1600" b="1">
                        <a:solidFill>
                          <a:schemeClr val="bg2">
                            <a:lumMod val="75000"/>
                          </a:schemeClr>
                        </a:solidFill>
                        <a:latin typeface="字魂36号-正文宋楷" panose="02000000000000000000" pitchFamily="2" charset="-122"/>
                        <a:ea typeface="字魂36号-正文宋楷" panose="02000000000000000000" pitchFamily="2" charset="-122"/>
                        <a:sym typeface="字魂36号-正文宋楷" panose="02000000000000000000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latin typeface="字魂36号-正文宋楷" panose="02000000000000000000" pitchFamily="2" charset="-122"/>
                          <a:ea typeface="字魂36号-正文宋楷" panose="02000000000000000000" pitchFamily="2" charset="-122"/>
                          <a:sym typeface="字魂36号-正文宋楷" panose="02000000000000000000" pitchFamily="2" charset="-122"/>
                        </a:rPr>
                        <a:t>Corporate</a:t>
                      </a:r>
                      <a:endParaRPr lang="en-US" sz="1600" b="1">
                        <a:solidFill>
                          <a:schemeClr val="bg2">
                            <a:lumMod val="75000"/>
                          </a:schemeClr>
                        </a:solidFill>
                        <a:latin typeface="字魂36号-正文宋楷" panose="02000000000000000000" pitchFamily="2" charset="-122"/>
                        <a:ea typeface="字魂36号-正文宋楷" panose="02000000000000000000" pitchFamily="2" charset="-122"/>
                        <a:sym typeface="字魂36号-正文宋楷" panose="02000000000000000000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字魂36号-正文宋楷" panose="02000000000000000000" pitchFamily="2" charset="-122"/>
                          <a:ea typeface="字魂36号-正文宋楷" panose="02000000000000000000" pitchFamily="2" charset="-122"/>
                          <a:sym typeface="字魂36号-正文宋楷" panose="02000000000000000000" pitchFamily="2" charset="-122"/>
                        </a:rPr>
                        <a:t>Complete</a:t>
                      </a:r>
                      <a:r>
                        <a:rPr lang="en-US" sz="2400" baseline="0" dirty="0" smtClean="0">
                          <a:latin typeface="字魂36号-正文宋楷" panose="02000000000000000000" pitchFamily="2" charset="-122"/>
                          <a:ea typeface="字魂36号-正文宋楷" panose="02000000000000000000" pitchFamily="2" charset="-122"/>
                          <a:sym typeface="字魂36号-正文宋楷" panose="02000000000000000000" pitchFamily="2" charset="-122"/>
                        </a:rPr>
                        <a:t> pack</a:t>
                      </a:r>
                      <a:endParaRPr lang="en-US" sz="2400" b="1" dirty="0">
                        <a:solidFill>
                          <a:schemeClr val="bg1"/>
                        </a:solidFill>
                        <a:latin typeface="字魂36号-正文宋楷" panose="02000000000000000000" pitchFamily="2" charset="-122"/>
                        <a:ea typeface="字魂36号-正文宋楷" panose="02000000000000000000" pitchFamily="2" charset="-122"/>
                        <a:sym typeface="字魂36号-正文宋楷" panose="02000000000000000000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70814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141916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魂36号-正文宋楷" panose="02000000000000000000" pitchFamily="2" charset="-122"/>
              <a:ea typeface="字魂36号-正文宋楷" panose="02000000000000000000" pitchFamily="2" charset="-122"/>
              <a:sym typeface="字魂36号-正文宋楷" panose="02000000000000000000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429000" y="308401"/>
            <a:ext cx="6934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 smtClean="0">
                <a:solidFill>
                  <a:schemeClr val="bg1"/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数据分析可视化图表</a:t>
            </a:r>
            <a:endParaRPr lang="zh-CN" altLang="en-US" sz="4800" dirty="0">
              <a:solidFill>
                <a:schemeClr val="bg1"/>
              </a:solidFill>
              <a:latin typeface="字魂36号-正文宋楷" panose="02000000000000000000" pitchFamily="2" charset="-122"/>
              <a:ea typeface="字魂36号-正文宋楷" panose="02000000000000000000" pitchFamily="2" charset="-122"/>
              <a:sym typeface="字魂36号-正文宋楷" panose="02000000000000000000" pitchFamily="2" charset="-122"/>
            </a:endParaRP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482600" y="6466112"/>
            <a:ext cx="2743200" cy="281437"/>
          </a:xfrm>
        </p:spPr>
        <p:txBody>
          <a:bodyPr/>
          <a:lstStyle>
            <a:lvl1pPr>
              <a:defRPr>
                <a:solidFill>
                  <a:srgbClr val="576973"/>
                </a:solidFill>
              </a:defRPr>
            </a:lvl1pPr>
          </a:lstStyle>
          <a:p>
            <a:r>
              <a:rPr lang="en-US" dirty="0" smtClean="0"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your date here</a:t>
            </a:r>
            <a:endParaRPr lang="en-US" dirty="0">
              <a:latin typeface="字魂36号-正文宋楷" panose="02000000000000000000" pitchFamily="2" charset="-122"/>
              <a:ea typeface="字魂36号-正文宋楷" panose="02000000000000000000" pitchFamily="2" charset="-122"/>
              <a:sym typeface="字魂36号-正文宋楷" panose="02000000000000000000" pitchFamily="2" charset="-122"/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038600" y="6466112"/>
            <a:ext cx="4114800" cy="281437"/>
          </a:xfrm>
        </p:spPr>
        <p:txBody>
          <a:bodyPr/>
          <a:lstStyle>
            <a:lvl1pPr>
              <a:defRPr>
                <a:solidFill>
                  <a:srgbClr val="576973"/>
                </a:solidFill>
              </a:defRPr>
            </a:lvl1pPr>
          </a:lstStyle>
          <a:p>
            <a:r>
              <a:rPr lang="zh-CN" altLang="en-US" dirty="0" smtClean="0"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在此填写您的备注</a:t>
            </a:r>
            <a:endParaRPr lang="en-US" dirty="0">
              <a:latin typeface="字魂36号-正文宋楷" panose="02000000000000000000" pitchFamily="2" charset="-122"/>
              <a:ea typeface="字魂36号-正文宋楷" panose="02000000000000000000" pitchFamily="2" charset="-122"/>
              <a:sym typeface="字魂36号-正文宋楷" panose="02000000000000000000" pitchFamily="2" charset="-122"/>
            </a:endParaRP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966201" y="6466112"/>
            <a:ext cx="2743200" cy="281437"/>
          </a:xfrm>
        </p:spPr>
        <p:txBody>
          <a:bodyPr/>
          <a:lstStyle>
            <a:lvl1pPr algn="r">
              <a:defRPr>
                <a:solidFill>
                  <a:srgbClr val="576973"/>
                </a:solidFill>
              </a:defRPr>
            </a:lvl1pPr>
          </a:lstStyle>
          <a:p>
            <a:fld id="{6E18DBF4-37B7-4C4F-9728-A1C100B177EE}" type="slidenum">
              <a:rPr lang="en-US" smtClean="0"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pPr/>
              <a:t>21</a:t>
            </a:fld>
            <a:endParaRPr lang="en-US" dirty="0">
              <a:latin typeface="字魂36号-正文宋楷" panose="02000000000000000000" pitchFamily="2" charset="-122"/>
              <a:ea typeface="字魂36号-正文宋楷" panose="02000000000000000000" pitchFamily="2" charset="-122"/>
              <a:sym typeface="字魂36号-正文宋楷" panose="02000000000000000000" pitchFamily="2" charset="-122"/>
            </a:endParaRPr>
          </a:p>
        </p:txBody>
      </p:sp>
      <p:grpSp>
        <p:nvGrpSpPr>
          <p:cNvPr id="9" name="Group 12"/>
          <p:cNvGrpSpPr/>
          <p:nvPr>
            <p:custDataLst>
              <p:tags r:id="rId5"/>
            </p:custDataLst>
          </p:nvPr>
        </p:nvGrpSpPr>
        <p:grpSpPr>
          <a:xfrm>
            <a:off x="0" y="6766560"/>
            <a:ext cx="12192000" cy="91440"/>
            <a:chOff x="0" y="4480421"/>
            <a:chExt cx="12192000" cy="91440"/>
          </a:xfrm>
        </p:grpSpPr>
        <p:sp>
          <p:nvSpPr>
            <p:cNvPr id="10" name="Rectangle 13"/>
            <p:cNvSpPr/>
            <p:nvPr userDrawn="1"/>
          </p:nvSpPr>
          <p:spPr>
            <a:xfrm>
              <a:off x="0" y="4480421"/>
              <a:ext cx="2439924" cy="914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endParaRPr>
            </a:p>
          </p:txBody>
        </p:sp>
        <p:sp>
          <p:nvSpPr>
            <p:cNvPr id="11" name="Rectangle 14"/>
            <p:cNvSpPr/>
            <p:nvPr userDrawn="1"/>
          </p:nvSpPr>
          <p:spPr>
            <a:xfrm>
              <a:off x="2439924" y="4480421"/>
              <a:ext cx="2439924" cy="9144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endParaRPr>
            </a:p>
          </p:txBody>
        </p:sp>
        <p:sp>
          <p:nvSpPr>
            <p:cNvPr id="12" name="Rectangle 21"/>
            <p:cNvSpPr/>
            <p:nvPr userDrawn="1"/>
          </p:nvSpPr>
          <p:spPr>
            <a:xfrm>
              <a:off x="4879848" y="4480421"/>
              <a:ext cx="2439924" cy="9144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endParaRPr>
            </a:p>
          </p:txBody>
        </p:sp>
        <p:sp>
          <p:nvSpPr>
            <p:cNvPr id="13" name="Rectangle 22"/>
            <p:cNvSpPr/>
            <p:nvPr userDrawn="1"/>
          </p:nvSpPr>
          <p:spPr>
            <a:xfrm>
              <a:off x="7319772" y="4480421"/>
              <a:ext cx="2439924" cy="914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endParaRPr>
            </a:p>
          </p:txBody>
        </p:sp>
        <p:sp>
          <p:nvSpPr>
            <p:cNvPr id="14" name="Rectangle 23"/>
            <p:cNvSpPr/>
            <p:nvPr userDrawn="1"/>
          </p:nvSpPr>
          <p:spPr>
            <a:xfrm>
              <a:off x="9759696" y="4480421"/>
              <a:ext cx="2432304" cy="914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endParaRPr>
            </a:p>
          </p:txBody>
        </p:sp>
      </p:grpSp>
      <p:graphicFrame>
        <p:nvGraphicFramePr>
          <p:cNvPr id="15" name="Chart Placeholder 1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42935029"/>
              </p:ext>
            </p:extLst>
          </p:nvPr>
        </p:nvGraphicFramePr>
        <p:xfrm>
          <a:off x="482600" y="1917700"/>
          <a:ext cx="5143500" cy="17684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graphicFrame>
        <p:nvGraphicFramePr>
          <p:cNvPr id="16" name="Chart Placeholder 2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24882258"/>
              </p:ext>
            </p:extLst>
          </p:nvPr>
        </p:nvGraphicFramePr>
        <p:xfrm>
          <a:off x="6565900" y="1930400"/>
          <a:ext cx="5143500" cy="17668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graphicFrame>
        <p:nvGraphicFramePr>
          <p:cNvPr id="17" name="Chart Placeholder 4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8527627"/>
              </p:ext>
            </p:extLst>
          </p:nvPr>
        </p:nvGraphicFramePr>
        <p:xfrm>
          <a:off x="482600" y="4451350"/>
          <a:ext cx="11226800" cy="17668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sp>
        <p:nvSpPr>
          <p:cNvPr id="18" name="Text Placeholder 9"/>
          <p:cNvSpPr txBox="1">
            <a:spLocks/>
          </p:cNvSpPr>
          <p:nvPr/>
        </p:nvSpPr>
        <p:spPr>
          <a:xfrm>
            <a:off x="482600" y="1419645"/>
            <a:ext cx="5143500" cy="498733"/>
          </a:xfrm>
          <a:prstGeom prst="rect">
            <a:avLst/>
          </a:prstGeom>
          <a:solidFill>
            <a:srgbClr val="D6C88B"/>
          </a:solidFill>
          <a:ln>
            <a:noFill/>
          </a:ln>
        </p:spPr>
        <p:txBody>
          <a:bodyPr vert="horz" wrap="square" lIns="91440" tIns="45720" rIns="91440" bIns="45720" rtlCol="0" anchor="ctr">
            <a:normAutofit/>
          </a:bodyPr>
          <a:lstStyle>
            <a:lvl1pPr marL="228600" indent="-22860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400" b="1" kern="1200" cap="all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2400" b="1" i="0" u="none" strike="noStrike" kern="1200" cap="all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在此填写您的标题</a:t>
            </a:r>
            <a:endParaRPr kumimoji="0" lang="en-US" sz="2400" b="1" i="0" u="none" strike="noStrike" kern="1200" cap="all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字魂36号-正文宋楷" panose="02000000000000000000" pitchFamily="2" charset="-122"/>
              <a:ea typeface="字魂36号-正文宋楷" panose="02000000000000000000" pitchFamily="2" charset="-122"/>
              <a:sym typeface="字魂36号-正文宋楷" panose="02000000000000000000" pitchFamily="2" charset="-122"/>
            </a:endParaRPr>
          </a:p>
        </p:txBody>
      </p:sp>
      <p:sp>
        <p:nvSpPr>
          <p:cNvPr id="19" name="Text Placeholder 11"/>
          <p:cNvSpPr txBox="1">
            <a:spLocks/>
          </p:cNvSpPr>
          <p:nvPr/>
        </p:nvSpPr>
        <p:spPr>
          <a:xfrm>
            <a:off x="6565901" y="1419645"/>
            <a:ext cx="5143500" cy="498733"/>
          </a:xfrm>
          <a:prstGeom prst="rect">
            <a:avLst/>
          </a:prstGeom>
          <a:solidFill>
            <a:srgbClr val="BC3649"/>
          </a:solidFill>
          <a:ln>
            <a:noFill/>
          </a:ln>
        </p:spPr>
        <p:txBody>
          <a:bodyPr vert="horz" wrap="square" lIns="91440" tIns="45720" rIns="91440" bIns="45720" rtlCol="0" anchor="ctr">
            <a:noAutofit/>
          </a:bodyPr>
          <a:lstStyle>
            <a:lvl1pPr marL="228600" indent="-22860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400" b="1" kern="1200" cap="all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2400" b="1" i="0" u="none" strike="noStrike" kern="1200" cap="all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在此填写您的标题</a:t>
            </a:r>
            <a:endParaRPr kumimoji="0" lang="en-US" sz="2400" b="1" i="0" u="none" strike="noStrike" kern="1200" cap="all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字魂36号-正文宋楷" panose="02000000000000000000" pitchFamily="2" charset="-122"/>
              <a:ea typeface="字魂36号-正文宋楷" panose="02000000000000000000" pitchFamily="2" charset="-122"/>
              <a:sym typeface="字魂36号-正文宋楷" panose="02000000000000000000" pitchFamily="2" charset="-122"/>
            </a:endParaRPr>
          </a:p>
        </p:txBody>
      </p:sp>
      <p:sp>
        <p:nvSpPr>
          <p:cNvPr id="20" name="Text Placeholder 13"/>
          <p:cNvSpPr txBox="1">
            <a:spLocks/>
          </p:cNvSpPr>
          <p:nvPr/>
        </p:nvSpPr>
        <p:spPr>
          <a:xfrm>
            <a:off x="482600" y="3952140"/>
            <a:ext cx="11226801" cy="498733"/>
          </a:xfrm>
          <a:prstGeom prst="rect">
            <a:avLst/>
          </a:prstGeom>
          <a:solidFill>
            <a:srgbClr val="31778D"/>
          </a:solidFill>
          <a:ln>
            <a:noFill/>
          </a:ln>
        </p:spPr>
        <p:txBody>
          <a:bodyPr vert="horz" wrap="square" lIns="91440" tIns="45720" rIns="91440" bIns="45720" rtlCol="0" anchor="ctr">
            <a:normAutofit/>
          </a:bodyPr>
          <a:lstStyle>
            <a:lvl1pPr marL="228600" indent="-22860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400" b="1" kern="1200" cap="all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2400" b="1" i="0" u="none" strike="noStrike" kern="1200" cap="all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在此填写您的标题</a:t>
            </a:r>
            <a:endParaRPr kumimoji="0" lang="en-US" sz="2400" b="1" i="0" u="none" strike="noStrike" kern="1200" cap="all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字魂36号-正文宋楷" panose="02000000000000000000" pitchFamily="2" charset="-122"/>
              <a:ea typeface="字魂36号-正文宋楷" panose="02000000000000000000" pitchFamily="2" charset="-122"/>
              <a:sym typeface="字魂36号-正文宋楷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57281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14478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魂36号-正文宋楷" panose="02000000000000000000" pitchFamily="2" charset="-122"/>
              <a:ea typeface="字魂36号-正文宋楷" panose="02000000000000000000" pitchFamily="2" charset="-122"/>
              <a:sym typeface="字魂36号-正文宋楷" panose="02000000000000000000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429000" y="308401"/>
            <a:ext cx="6934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 smtClean="0">
                <a:solidFill>
                  <a:schemeClr val="bg1"/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数据分析可视化图表</a:t>
            </a:r>
            <a:endParaRPr lang="zh-CN" altLang="en-US" sz="4800" dirty="0">
              <a:solidFill>
                <a:schemeClr val="bg1"/>
              </a:solidFill>
              <a:latin typeface="字魂36号-正文宋楷" panose="02000000000000000000" pitchFamily="2" charset="-122"/>
              <a:ea typeface="字魂36号-正文宋楷" panose="02000000000000000000" pitchFamily="2" charset="-122"/>
              <a:sym typeface="字魂36号-正文宋楷" panose="02000000000000000000" pitchFamily="2" charset="-122"/>
            </a:endParaRP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482600" y="6466112"/>
            <a:ext cx="2743200" cy="281437"/>
          </a:xfrm>
        </p:spPr>
        <p:txBody>
          <a:bodyPr/>
          <a:lstStyle>
            <a:lvl1pPr>
              <a:defRPr>
                <a:solidFill>
                  <a:srgbClr val="576973"/>
                </a:solidFill>
              </a:defRPr>
            </a:lvl1pPr>
          </a:lstStyle>
          <a:p>
            <a:r>
              <a:rPr lang="en-US" dirty="0" smtClean="0"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your date here</a:t>
            </a:r>
            <a:endParaRPr lang="en-US" dirty="0">
              <a:latin typeface="字魂36号-正文宋楷" panose="02000000000000000000" pitchFamily="2" charset="-122"/>
              <a:ea typeface="字魂36号-正文宋楷" panose="02000000000000000000" pitchFamily="2" charset="-122"/>
              <a:sym typeface="字魂36号-正文宋楷" panose="02000000000000000000" pitchFamily="2" charset="-122"/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038600" y="6466112"/>
            <a:ext cx="4114800" cy="281437"/>
          </a:xfrm>
        </p:spPr>
        <p:txBody>
          <a:bodyPr/>
          <a:lstStyle>
            <a:lvl1pPr>
              <a:defRPr>
                <a:solidFill>
                  <a:srgbClr val="576973"/>
                </a:solidFill>
              </a:defRPr>
            </a:lvl1pPr>
          </a:lstStyle>
          <a:p>
            <a:r>
              <a:rPr lang="zh-CN" altLang="en-US" dirty="0" smtClean="0"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在此填写您的备注</a:t>
            </a:r>
            <a:endParaRPr lang="en-US" dirty="0">
              <a:latin typeface="字魂36号-正文宋楷" panose="02000000000000000000" pitchFamily="2" charset="-122"/>
              <a:ea typeface="字魂36号-正文宋楷" panose="02000000000000000000" pitchFamily="2" charset="-122"/>
              <a:sym typeface="字魂36号-正文宋楷" panose="02000000000000000000" pitchFamily="2" charset="-122"/>
            </a:endParaRP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966201" y="6466112"/>
            <a:ext cx="2743200" cy="281437"/>
          </a:xfrm>
        </p:spPr>
        <p:txBody>
          <a:bodyPr/>
          <a:lstStyle>
            <a:lvl1pPr algn="r">
              <a:defRPr>
                <a:solidFill>
                  <a:srgbClr val="576973"/>
                </a:solidFill>
              </a:defRPr>
            </a:lvl1pPr>
          </a:lstStyle>
          <a:p>
            <a:fld id="{6E18DBF4-37B7-4C4F-9728-A1C100B177EE}" type="slidenum">
              <a:rPr lang="en-US" smtClean="0"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pPr/>
              <a:t>22</a:t>
            </a:fld>
            <a:endParaRPr lang="en-US" dirty="0">
              <a:latin typeface="字魂36号-正文宋楷" panose="02000000000000000000" pitchFamily="2" charset="-122"/>
              <a:ea typeface="字魂36号-正文宋楷" panose="02000000000000000000" pitchFamily="2" charset="-122"/>
              <a:sym typeface="字魂36号-正文宋楷" panose="02000000000000000000" pitchFamily="2" charset="-122"/>
            </a:endParaRPr>
          </a:p>
        </p:txBody>
      </p:sp>
      <p:grpSp>
        <p:nvGrpSpPr>
          <p:cNvPr id="9" name="Group 12"/>
          <p:cNvGrpSpPr/>
          <p:nvPr>
            <p:custDataLst>
              <p:tags r:id="rId5"/>
            </p:custDataLst>
          </p:nvPr>
        </p:nvGrpSpPr>
        <p:grpSpPr>
          <a:xfrm>
            <a:off x="0" y="6766560"/>
            <a:ext cx="12192000" cy="91440"/>
            <a:chOff x="0" y="4480421"/>
            <a:chExt cx="12192000" cy="91440"/>
          </a:xfrm>
        </p:grpSpPr>
        <p:sp>
          <p:nvSpPr>
            <p:cNvPr id="10" name="Rectangle 13"/>
            <p:cNvSpPr/>
            <p:nvPr userDrawn="1"/>
          </p:nvSpPr>
          <p:spPr>
            <a:xfrm>
              <a:off x="0" y="4480421"/>
              <a:ext cx="2439924" cy="914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endParaRPr>
            </a:p>
          </p:txBody>
        </p:sp>
        <p:sp>
          <p:nvSpPr>
            <p:cNvPr id="11" name="Rectangle 14"/>
            <p:cNvSpPr/>
            <p:nvPr userDrawn="1"/>
          </p:nvSpPr>
          <p:spPr>
            <a:xfrm>
              <a:off x="2439924" y="4480421"/>
              <a:ext cx="2439924" cy="9144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endParaRPr>
            </a:p>
          </p:txBody>
        </p:sp>
        <p:sp>
          <p:nvSpPr>
            <p:cNvPr id="12" name="Rectangle 21"/>
            <p:cNvSpPr/>
            <p:nvPr userDrawn="1"/>
          </p:nvSpPr>
          <p:spPr>
            <a:xfrm>
              <a:off x="4879848" y="4480421"/>
              <a:ext cx="2439924" cy="9144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endParaRPr>
            </a:p>
          </p:txBody>
        </p:sp>
        <p:sp>
          <p:nvSpPr>
            <p:cNvPr id="13" name="Rectangle 22"/>
            <p:cNvSpPr/>
            <p:nvPr userDrawn="1"/>
          </p:nvSpPr>
          <p:spPr>
            <a:xfrm>
              <a:off x="7319772" y="4480421"/>
              <a:ext cx="2439924" cy="914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endParaRPr>
            </a:p>
          </p:txBody>
        </p:sp>
        <p:sp>
          <p:nvSpPr>
            <p:cNvPr id="14" name="Rectangle 23"/>
            <p:cNvSpPr/>
            <p:nvPr userDrawn="1"/>
          </p:nvSpPr>
          <p:spPr>
            <a:xfrm>
              <a:off x="9759696" y="4480421"/>
              <a:ext cx="2432304" cy="914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endParaRPr>
            </a:p>
          </p:txBody>
        </p:sp>
      </p:grpSp>
      <p:sp>
        <p:nvSpPr>
          <p:cNvPr id="15" name="Rectangle 5"/>
          <p:cNvSpPr/>
          <p:nvPr/>
        </p:nvSpPr>
        <p:spPr>
          <a:xfrm>
            <a:off x="978030" y="1650769"/>
            <a:ext cx="4685921" cy="42538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95A5A6">
                    <a:lumMod val="75000"/>
                  </a:srgbClr>
                </a:solidFill>
                <a:effectLst/>
                <a:uLnTx/>
                <a:uFillTx/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您的标题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95A5A6">
                  <a:lumMod val="75000"/>
                </a:srgbClr>
              </a:solidFill>
              <a:effectLst/>
              <a:uLnTx/>
              <a:uFillTx/>
              <a:latin typeface="字魂36号-正文宋楷" panose="02000000000000000000" pitchFamily="2" charset="-122"/>
              <a:ea typeface="字魂36号-正文宋楷" panose="02000000000000000000" pitchFamily="2" charset="-122"/>
              <a:sym typeface="字魂36号-正文宋楷" panose="02000000000000000000" pitchFamily="2" charset="-122"/>
            </a:endParaRPr>
          </a:p>
        </p:txBody>
      </p:sp>
      <p:sp>
        <p:nvSpPr>
          <p:cNvPr id="16" name="Rectangle 7"/>
          <p:cNvSpPr/>
          <p:nvPr/>
        </p:nvSpPr>
        <p:spPr>
          <a:xfrm>
            <a:off x="6096000" y="1644287"/>
            <a:ext cx="5256584" cy="42538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95A5A6">
                    <a:lumMod val="75000"/>
                  </a:srgbClr>
                </a:solidFill>
                <a:effectLst/>
                <a:uLnTx/>
                <a:uFillTx/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您的标题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95A5A6">
                  <a:lumMod val="75000"/>
                </a:srgbClr>
              </a:solidFill>
              <a:effectLst/>
              <a:uLnTx/>
              <a:uFillTx/>
              <a:latin typeface="字魂36号-正文宋楷" panose="02000000000000000000" pitchFamily="2" charset="-122"/>
              <a:ea typeface="字魂36号-正文宋楷" panose="02000000000000000000" pitchFamily="2" charset="-122"/>
              <a:sym typeface="字魂36号-正文宋楷" panose="02000000000000000000" pitchFamily="2" charset="-122"/>
            </a:endParaRPr>
          </a:p>
        </p:txBody>
      </p:sp>
      <p:sp>
        <p:nvSpPr>
          <p:cNvPr id="17" name="Rectangle 8"/>
          <p:cNvSpPr/>
          <p:nvPr/>
        </p:nvSpPr>
        <p:spPr>
          <a:xfrm>
            <a:off x="6096000" y="4114413"/>
            <a:ext cx="5256584" cy="42538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95A5A6">
                    <a:lumMod val="75000"/>
                  </a:srgbClr>
                </a:solidFill>
                <a:effectLst/>
                <a:uLnTx/>
                <a:uFillTx/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您的标题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95A5A6">
                  <a:lumMod val="75000"/>
                </a:srgbClr>
              </a:solidFill>
              <a:effectLst/>
              <a:uLnTx/>
              <a:uFillTx/>
              <a:latin typeface="字魂36号-正文宋楷" panose="02000000000000000000" pitchFamily="2" charset="-122"/>
              <a:ea typeface="字魂36号-正文宋楷" panose="02000000000000000000" pitchFamily="2" charset="-122"/>
              <a:sym typeface="字魂36号-正文宋楷" panose="02000000000000000000" pitchFamily="2" charset="-122"/>
            </a:endParaRPr>
          </a:p>
        </p:txBody>
      </p:sp>
      <p:sp>
        <p:nvSpPr>
          <p:cNvPr id="18" name="Rectangle 9"/>
          <p:cNvSpPr/>
          <p:nvPr/>
        </p:nvSpPr>
        <p:spPr>
          <a:xfrm>
            <a:off x="6096000" y="4552088"/>
            <a:ext cx="5256584" cy="1838124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182880" rIns="182880" rtlCol="0" anchor="t"/>
          <a:lstStyle/>
          <a:p>
            <a:pPr lvl="0" algn="just" defTabSz="914354">
              <a:spcBef>
                <a:spcPts val="1200"/>
              </a:spcBef>
              <a:defRPr/>
            </a:pPr>
            <a:r>
              <a:rPr lang="en-US" sz="1200" dirty="0">
                <a:solidFill>
                  <a:srgbClr val="95A5A6"/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Thousand Pictures Network (www.58pic.com) is a free design material download site! </a:t>
            </a:r>
            <a:endParaRPr lang="en-US" sz="1200" dirty="0" smtClean="0">
              <a:solidFill>
                <a:srgbClr val="95A5A6"/>
              </a:solidFill>
              <a:latin typeface="字魂36号-正文宋楷" panose="02000000000000000000" pitchFamily="2" charset="-122"/>
              <a:ea typeface="字魂36号-正文宋楷" panose="02000000000000000000" pitchFamily="2" charset="-122"/>
              <a:sym typeface="字魂36号-正文宋楷" panose="02000000000000000000" pitchFamily="2" charset="-122"/>
            </a:endParaRPr>
          </a:p>
          <a:p>
            <a:pPr lvl="0" algn="just" defTabSz="914354">
              <a:spcBef>
                <a:spcPts val="1200"/>
              </a:spcBef>
              <a:defRPr/>
            </a:pPr>
            <a:r>
              <a:rPr lang="en-US" sz="1200" dirty="0" smtClean="0">
                <a:solidFill>
                  <a:srgbClr val="95A5A6"/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Provides </a:t>
            </a:r>
            <a:r>
              <a:rPr lang="en-US" sz="1200" dirty="0">
                <a:solidFill>
                  <a:srgbClr val="95A5A6"/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vector graphics materials, vector background pictures, vector galleries, PSD materials, PS materials, design templates, design materials, PPT materials, and web materials.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95A5A6"/>
              </a:solidFill>
              <a:effectLst/>
              <a:uLnTx/>
              <a:uFillTx/>
              <a:latin typeface="字魂36号-正文宋楷" panose="02000000000000000000" pitchFamily="2" charset="-122"/>
              <a:ea typeface="字魂36号-正文宋楷" panose="02000000000000000000" pitchFamily="2" charset="-122"/>
              <a:sym typeface="字魂36号-正文宋楷" panose="02000000000000000000" pitchFamily="2" charset="-122"/>
            </a:endParaRPr>
          </a:p>
        </p:txBody>
      </p:sp>
      <p:graphicFrame>
        <p:nvGraphicFramePr>
          <p:cNvPr id="19" name="Chart 13"/>
          <p:cNvGraphicFramePr/>
          <p:nvPr>
            <p:extLst/>
          </p:nvPr>
        </p:nvGraphicFramePr>
        <p:xfrm>
          <a:off x="978031" y="2074036"/>
          <a:ext cx="4690872" cy="45537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graphicFrame>
        <p:nvGraphicFramePr>
          <p:cNvPr id="20" name="Chart 17"/>
          <p:cNvGraphicFramePr/>
          <p:nvPr>
            <p:extLst/>
          </p:nvPr>
        </p:nvGraphicFramePr>
        <p:xfrm>
          <a:off x="6094784" y="2075746"/>
          <a:ext cx="5257800" cy="19202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</p:spTree>
    <p:extLst>
      <p:ext uri="{BB962C8B-B14F-4D97-AF65-F5344CB8AC3E}">
        <p14:creationId xmlns:p14="http://schemas.microsoft.com/office/powerpoint/2010/main" val="2368766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14478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魂36号-正文宋楷" panose="02000000000000000000" pitchFamily="2" charset="-122"/>
              <a:ea typeface="字魂36号-正文宋楷" panose="02000000000000000000" pitchFamily="2" charset="-122"/>
              <a:sym typeface="字魂36号-正文宋楷" panose="02000000000000000000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429000" y="308401"/>
            <a:ext cx="6934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 smtClean="0">
                <a:solidFill>
                  <a:schemeClr val="bg1"/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数据分析可视化图表</a:t>
            </a:r>
            <a:endParaRPr lang="zh-CN" altLang="en-US" sz="4800" dirty="0">
              <a:solidFill>
                <a:schemeClr val="bg1"/>
              </a:solidFill>
              <a:latin typeface="字魂36号-正文宋楷" panose="02000000000000000000" pitchFamily="2" charset="-122"/>
              <a:ea typeface="字魂36号-正文宋楷" panose="02000000000000000000" pitchFamily="2" charset="-122"/>
              <a:sym typeface="字魂36号-正文宋楷" panose="02000000000000000000" pitchFamily="2" charset="-122"/>
            </a:endParaRP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482600" y="6466112"/>
            <a:ext cx="2743200" cy="281437"/>
          </a:xfrm>
        </p:spPr>
        <p:txBody>
          <a:bodyPr/>
          <a:lstStyle>
            <a:lvl1pPr>
              <a:defRPr>
                <a:solidFill>
                  <a:srgbClr val="576973"/>
                </a:solidFill>
              </a:defRPr>
            </a:lvl1pPr>
          </a:lstStyle>
          <a:p>
            <a:r>
              <a:rPr lang="en-US" dirty="0" smtClean="0"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your date here</a:t>
            </a:r>
            <a:endParaRPr lang="en-US" dirty="0">
              <a:latin typeface="字魂36号-正文宋楷" panose="02000000000000000000" pitchFamily="2" charset="-122"/>
              <a:ea typeface="字魂36号-正文宋楷" panose="02000000000000000000" pitchFamily="2" charset="-122"/>
              <a:sym typeface="字魂36号-正文宋楷" panose="02000000000000000000" pitchFamily="2" charset="-122"/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038600" y="6466112"/>
            <a:ext cx="4114800" cy="281437"/>
          </a:xfrm>
        </p:spPr>
        <p:txBody>
          <a:bodyPr/>
          <a:lstStyle>
            <a:lvl1pPr>
              <a:defRPr>
                <a:solidFill>
                  <a:srgbClr val="576973"/>
                </a:solidFill>
              </a:defRPr>
            </a:lvl1pPr>
          </a:lstStyle>
          <a:p>
            <a:r>
              <a:rPr lang="zh-CN" altLang="en-US" dirty="0" smtClean="0"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在此填写您的备注</a:t>
            </a:r>
            <a:endParaRPr lang="en-US" dirty="0">
              <a:latin typeface="字魂36号-正文宋楷" panose="02000000000000000000" pitchFamily="2" charset="-122"/>
              <a:ea typeface="字魂36号-正文宋楷" panose="02000000000000000000" pitchFamily="2" charset="-122"/>
              <a:sym typeface="字魂36号-正文宋楷" panose="02000000000000000000" pitchFamily="2" charset="-122"/>
            </a:endParaRP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966201" y="6466112"/>
            <a:ext cx="2743200" cy="281437"/>
          </a:xfrm>
        </p:spPr>
        <p:txBody>
          <a:bodyPr/>
          <a:lstStyle>
            <a:lvl1pPr algn="r">
              <a:defRPr>
                <a:solidFill>
                  <a:srgbClr val="576973"/>
                </a:solidFill>
              </a:defRPr>
            </a:lvl1pPr>
          </a:lstStyle>
          <a:p>
            <a:fld id="{6E18DBF4-37B7-4C4F-9728-A1C100B177EE}" type="slidenum">
              <a:rPr lang="en-US" smtClean="0"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pPr/>
              <a:t>23</a:t>
            </a:fld>
            <a:endParaRPr lang="en-US" dirty="0">
              <a:latin typeface="字魂36号-正文宋楷" panose="02000000000000000000" pitchFamily="2" charset="-122"/>
              <a:ea typeface="字魂36号-正文宋楷" panose="02000000000000000000" pitchFamily="2" charset="-122"/>
              <a:sym typeface="字魂36号-正文宋楷" panose="02000000000000000000" pitchFamily="2" charset="-122"/>
            </a:endParaRPr>
          </a:p>
        </p:txBody>
      </p:sp>
      <p:grpSp>
        <p:nvGrpSpPr>
          <p:cNvPr id="9" name="Group 12"/>
          <p:cNvGrpSpPr/>
          <p:nvPr>
            <p:custDataLst>
              <p:tags r:id="rId5"/>
            </p:custDataLst>
          </p:nvPr>
        </p:nvGrpSpPr>
        <p:grpSpPr>
          <a:xfrm>
            <a:off x="0" y="6766560"/>
            <a:ext cx="12192000" cy="91440"/>
            <a:chOff x="0" y="4480421"/>
            <a:chExt cx="12192000" cy="91440"/>
          </a:xfrm>
        </p:grpSpPr>
        <p:sp>
          <p:nvSpPr>
            <p:cNvPr id="10" name="Rectangle 13"/>
            <p:cNvSpPr/>
            <p:nvPr userDrawn="1"/>
          </p:nvSpPr>
          <p:spPr>
            <a:xfrm>
              <a:off x="0" y="4480421"/>
              <a:ext cx="2439924" cy="914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endParaRPr>
            </a:p>
          </p:txBody>
        </p:sp>
        <p:sp>
          <p:nvSpPr>
            <p:cNvPr id="11" name="Rectangle 14"/>
            <p:cNvSpPr/>
            <p:nvPr userDrawn="1"/>
          </p:nvSpPr>
          <p:spPr>
            <a:xfrm>
              <a:off x="2439924" y="4480421"/>
              <a:ext cx="2439924" cy="9144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endParaRPr>
            </a:p>
          </p:txBody>
        </p:sp>
        <p:sp>
          <p:nvSpPr>
            <p:cNvPr id="12" name="Rectangle 21"/>
            <p:cNvSpPr/>
            <p:nvPr userDrawn="1"/>
          </p:nvSpPr>
          <p:spPr>
            <a:xfrm>
              <a:off x="4879848" y="4480421"/>
              <a:ext cx="2439924" cy="9144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endParaRPr>
            </a:p>
          </p:txBody>
        </p:sp>
        <p:sp>
          <p:nvSpPr>
            <p:cNvPr id="13" name="Rectangle 22"/>
            <p:cNvSpPr/>
            <p:nvPr userDrawn="1"/>
          </p:nvSpPr>
          <p:spPr>
            <a:xfrm>
              <a:off x="7319772" y="4480421"/>
              <a:ext cx="2439924" cy="914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endParaRPr>
            </a:p>
          </p:txBody>
        </p:sp>
        <p:sp>
          <p:nvSpPr>
            <p:cNvPr id="14" name="Rectangle 23"/>
            <p:cNvSpPr/>
            <p:nvPr userDrawn="1"/>
          </p:nvSpPr>
          <p:spPr>
            <a:xfrm>
              <a:off x="9759696" y="4480421"/>
              <a:ext cx="2432304" cy="914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endParaRPr>
            </a:p>
          </p:txBody>
        </p:sp>
      </p:grpSp>
      <p:graphicFrame>
        <p:nvGraphicFramePr>
          <p:cNvPr id="15" name="Chart 5"/>
          <p:cNvGraphicFramePr/>
          <p:nvPr>
            <p:extLst/>
          </p:nvPr>
        </p:nvGraphicFramePr>
        <p:xfrm>
          <a:off x="978031" y="1552932"/>
          <a:ext cx="7350217" cy="234929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graphicFrame>
        <p:nvGraphicFramePr>
          <p:cNvPr id="16" name="Chart 8"/>
          <p:cNvGraphicFramePr/>
          <p:nvPr>
            <p:extLst/>
          </p:nvPr>
        </p:nvGraphicFramePr>
        <p:xfrm>
          <a:off x="8544272" y="1552932"/>
          <a:ext cx="2880320" cy="234929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graphicFrame>
        <p:nvGraphicFramePr>
          <p:cNvPr id="17" name="Chart 11"/>
          <p:cNvGraphicFramePr/>
          <p:nvPr>
            <p:extLst>
              <p:ext uri="{D42A27DB-BD31-4B8C-83A1-F6EECF244321}">
                <p14:modId xmlns:p14="http://schemas.microsoft.com/office/powerpoint/2010/main" val="1808219756"/>
              </p:ext>
            </p:extLst>
          </p:nvPr>
        </p:nvGraphicFramePr>
        <p:xfrm>
          <a:off x="978031" y="3962400"/>
          <a:ext cx="2889504" cy="254085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graphicFrame>
        <p:nvGraphicFramePr>
          <p:cNvPr id="18" name="Chart 14"/>
          <p:cNvGraphicFramePr/>
          <p:nvPr>
            <p:extLst>
              <p:ext uri="{D42A27DB-BD31-4B8C-83A1-F6EECF244321}">
                <p14:modId xmlns:p14="http://schemas.microsoft.com/office/powerpoint/2010/main" val="209263467"/>
              </p:ext>
            </p:extLst>
          </p:nvPr>
        </p:nvGraphicFramePr>
        <p:xfrm>
          <a:off x="4078156" y="3962401"/>
          <a:ext cx="4250092" cy="25408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"/>
          </a:graphicData>
        </a:graphic>
      </p:graphicFrame>
      <p:sp>
        <p:nvSpPr>
          <p:cNvPr id="19" name="Text Placeholder 5"/>
          <p:cNvSpPr txBox="1">
            <a:spLocks/>
          </p:cNvSpPr>
          <p:nvPr/>
        </p:nvSpPr>
        <p:spPr>
          <a:xfrm>
            <a:off x="8538869" y="4280569"/>
            <a:ext cx="2885723" cy="1261884"/>
          </a:xfrm>
          <a:prstGeom prst="rect">
            <a:avLst/>
          </a:prstGeom>
        </p:spPr>
        <p:txBody>
          <a:bodyPr>
            <a:spAutoFit/>
          </a:bodyPr>
          <a:lstStyle>
            <a:lvl1pPr marL="342882" indent="-342882" algn="l" defTabSz="91435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13" indent="-285737" algn="l" defTabSz="914354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2942" indent="-228589" algn="l" defTabSz="91435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120" indent="-228589" algn="l" defTabSz="914354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298" indent="-228589" algn="l" defTabSz="914354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474" indent="-228589" algn="l" defTabSz="91435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just">
              <a:spcBef>
                <a:spcPts val="1200"/>
              </a:spcBef>
              <a:buNone/>
              <a:defRPr/>
            </a:pPr>
            <a:r>
              <a:rPr lang="en-US" sz="1100" dirty="0">
                <a:solidFill>
                  <a:srgbClr val="95A5A6">
                    <a:lumMod val="75000"/>
                  </a:srgb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Thousand Pictures Network (www.58pic.com) is a free design material download site! </a:t>
            </a:r>
            <a:endParaRPr lang="en-US" sz="1100" dirty="0" smtClean="0">
              <a:solidFill>
                <a:srgbClr val="95A5A6">
                  <a:lumMod val="75000"/>
                </a:srgbClr>
              </a:solidFill>
              <a:latin typeface="字魂36号-正文宋楷" panose="02000000000000000000" pitchFamily="2" charset="-122"/>
              <a:ea typeface="字魂36号-正文宋楷" panose="02000000000000000000" pitchFamily="2" charset="-122"/>
              <a:sym typeface="字魂36号-正文宋楷" panose="02000000000000000000" pitchFamily="2" charset="-122"/>
            </a:endParaRPr>
          </a:p>
          <a:p>
            <a:pPr marL="0" lvl="0" indent="0" algn="just">
              <a:spcBef>
                <a:spcPts val="1200"/>
              </a:spcBef>
              <a:buNone/>
              <a:defRPr/>
            </a:pPr>
            <a:r>
              <a:rPr lang="en-US" sz="1100" dirty="0" smtClean="0">
                <a:solidFill>
                  <a:srgbClr val="95A5A6">
                    <a:lumMod val="75000"/>
                  </a:srgb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Provides </a:t>
            </a:r>
            <a:r>
              <a:rPr lang="en-US" sz="1100" dirty="0">
                <a:solidFill>
                  <a:srgbClr val="95A5A6">
                    <a:lumMod val="75000"/>
                  </a:srgb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vector graphics materials, vector background pictures, vector galleries, PSD materials, PS materials, design templates, design materials, PPT materials, and web materials.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95A5A6">
                  <a:lumMod val="75000"/>
                </a:srgbClr>
              </a:solidFill>
              <a:effectLst/>
              <a:uLnTx/>
              <a:uFillTx/>
              <a:latin typeface="字魂36号-正文宋楷" panose="02000000000000000000" pitchFamily="2" charset="-122"/>
              <a:ea typeface="字魂36号-正文宋楷" panose="02000000000000000000" pitchFamily="2" charset="-122"/>
              <a:sym typeface="字魂36号-正文宋楷" panose="02000000000000000000" pitchFamily="2" charset="-122"/>
            </a:endParaRPr>
          </a:p>
        </p:txBody>
      </p:sp>
      <p:sp>
        <p:nvSpPr>
          <p:cNvPr id="20" name="Text Placeholder 10"/>
          <p:cNvSpPr txBox="1">
            <a:spLocks/>
          </p:cNvSpPr>
          <p:nvPr/>
        </p:nvSpPr>
        <p:spPr>
          <a:xfrm>
            <a:off x="8538870" y="3962400"/>
            <a:ext cx="2885722" cy="261610"/>
          </a:xfrm>
          <a:prstGeom prst="rect">
            <a:avLst/>
          </a:prstGeom>
        </p:spPr>
        <p:txBody>
          <a:bodyPr tIns="0">
            <a:spAutoFit/>
          </a:bodyPr>
          <a:lstStyle>
            <a:lvl1pPr marL="342882" indent="-342882" algn="l" defTabSz="91435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13" indent="-285737" algn="l" defTabSz="914354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2942" indent="-228589" algn="l" defTabSz="91435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120" indent="-228589" algn="l" defTabSz="914354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298" indent="-228589" algn="l" defTabSz="914354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474" indent="-228589" algn="l" defTabSz="91435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zh-CN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95A5A6">
                    <a:lumMod val="75000"/>
                  </a:srgbClr>
                </a:solidFill>
                <a:effectLst/>
                <a:uLnTx/>
                <a:uFillTx/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在此填写您的标题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95A5A6">
                  <a:lumMod val="75000"/>
                </a:srgbClr>
              </a:solidFill>
              <a:effectLst/>
              <a:uLnTx/>
              <a:uFillTx/>
              <a:latin typeface="字魂36号-正文宋楷" panose="02000000000000000000" pitchFamily="2" charset="-122"/>
              <a:ea typeface="字魂36号-正文宋楷" panose="02000000000000000000" pitchFamily="2" charset="-122"/>
              <a:sym typeface="字魂36号-正文宋楷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24190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14478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魂36号-正文宋楷" panose="02000000000000000000" pitchFamily="2" charset="-122"/>
              <a:ea typeface="字魂36号-正文宋楷" panose="02000000000000000000" pitchFamily="2" charset="-122"/>
              <a:sym typeface="字魂36号-正文宋楷" panose="02000000000000000000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429000" y="308401"/>
            <a:ext cx="6934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 smtClean="0">
                <a:solidFill>
                  <a:schemeClr val="bg1"/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数据分析可视化图表</a:t>
            </a:r>
            <a:endParaRPr lang="zh-CN" altLang="en-US" sz="4800" dirty="0">
              <a:solidFill>
                <a:schemeClr val="bg1"/>
              </a:solidFill>
              <a:latin typeface="字魂36号-正文宋楷" panose="02000000000000000000" pitchFamily="2" charset="-122"/>
              <a:ea typeface="字魂36号-正文宋楷" panose="02000000000000000000" pitchFamily="2" charset="-122"/>
              <a:sym typeface="字魂36号-正文宋楷" panose="02000000000000000000" pitchFamily="2" charset="-122"/>
            </a:endParaRP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482600" y="6466112"/>
            <a:ext cx="2743200" cy="281437"/>
          </a:xfrm>
        </p:spPr>
        <p:txBody>
          <a:bodyPr/>
          <a:lstStyle>
            <a:lvl1pPr>
              <a:defRPr>
                <a:solidFill>
                  <a:srgbClr val="576973"/>
                </a:solidFill>
              </a:defRPr>
            </a:lvl1pPr>
          </a:lstStyle>
          <a:p>
            <a:r>
              <a:rPr lang="en-US" dirty="0" smtClean="0"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your date here</a:t>
            </a:r>
            <a:endParaRPr lang="en-US" dirty="0">
              <a:latin typeface="字魂36号-正文宋楷" panose="02000000000000000000" pitchFamily="2" charset="-122"/>
              <a:ea typeface="字魂36号-正文宋楷" panose="02000000000000000000" pitchFamily="2" charset="-122"/>
              <a:sym typeface="字魂36号-正文宋楷" panose="02000000000000000000" pitchFamily="2" charset="-122"/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038600" y="6466112"/>
            <a:ext cx="4114800" cy="281437"/>
          </a:xfrm>
        </p:spPr>
        <p:txBody>
          <a:bodyPr/>
          <a:lstStyle>
            <a:lvl1pPr>
              <a:defRPr>
                <a:solidFill>
                  <a:srgbClr val="576973"/>
                </a:solidFill>
              </a:defRPr>
            </a:lvl1pPr>
          </a:lstStyle>
          <a:p>
            <a:r>
              <a:rPr lang="zh-CN" altLang="en-US" dirty="0" smtClean="0"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在此填写您的备注</a:t>
            </a:r>
            <a:endParaRPr lang="en-US" dirty="0">
              <a:latin typeface="字魂36号-正文宋楷" panose="02000000000000000000" pitchFamily="2" charset="-122"/>
              <a:ea typeface="字魂36号-正文宋楷" panose="02000000000000000000" pitchFamily="2" charset="-122"/>
              <a:sym typeface="字魂36号-正文宋楷" panose="02000000000000000000" pitchFamily="2" charset="-122"/>
            </a:endParaRP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966201" y="6466112"/>
            <a:ext cx="2743200" cy="281437"/>
          </a:xfrm>
        </p:spPr>
        <p:txBody>
          <a:bodyPr/>
          <a:lstStyle>
            <a:lvl1pPr algn="r">
              <a:defRPr>
                <a:solidFill>
                  <a:srgbClr val="576973"/>
                </a:solidFill>
              </a:defRPr>
            </a:lvl1pPr>
          </a:lstStyle>
          <a:p>
            <a:fld id="{6E18DBF4-37B7-4C4F-9728-A1C100B177EE}" type="slidenum">
              <a:rPr lang="en-US" smtClean="0"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pPr/>
              <a:t>24</a:t>
            </a:fld>
            <a:endParaRPr lang="en-US" dirty="0">
              <a:latin typeface="字魂36号-正文宋楷" panose="02000000000000000000" pitchFamily="2" charset="-122"/>
              <a:ea typeface="字魂36号-正文宋楷" panose="02000000000000000000" pitchFamily="2" charset="-122"/>
              <a:sym typeface="字魂36号-正文宋楷" panose="02000000000000000000" pitchFamily="2" charset="-122"/>
            </a:endParaRPr>
          </a:p>
        </p:txBody>
      </p:sp>
      <p:grpSp>
        <p:nvGrpSpPr>
          <p:cNvPr id="9" name="Group 12"/>
          <p:cNvGrpSpPr/>
          <p:nvPr>
            <p:custDataLst>
              <p:tags r:id="rId5"/>
            </p:custDataLst>
          </p:nvPr>
        </p:nvGrpSpPr>
        <p:grpSpPr>
          <a:xfrm>
            <a:off x="0" y="6766560"/>
            <a:ext cx="12192000" cy="91440"/>
            <a:chOff x="0" y="4480421"/>
            <a:chExt cx="12192000" cy="91440"/>
          </a:xfrm>
        </p:grpSpPr>
        <p:sp>
          <p:nvSpPr>
            <p:cNvPr id="10" name="Rectangle 13"/>
            <p:cNvSpPr/>
            <p:nvPr userDrawn="1"/>
          </p:nvSpPr>
          <p:spPr>
            <a:xfrm>
              <a:off x="0" y="4480421"/>
              <a:ext cx="2439924" cy="914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endParaRPr>
            </a:p>
          </p:txBody>
        </p:sp>
        <p:sp>
          <p:nvSpPr>
            <p:cNvPr id="11" name="Rectangle 14"/>
            <p:cNvSpPr/>
            <p:nvPr userDrawn="1"/>
          </p:nvSpPr>
          <p:spPr>
            <a:xfrm>
              <a:off x="2439924" y="4480421"/>
              <a:ext cx="2439924" cy="9144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endParaRPr>
            </a:p>
          </p:txBody>
        </p:sp>
        <p:sp>
          <p:nvSpPr>
            <p:cNvPr id="12" name="Rectangle 21"/>
            <p:cNvSpPr/>
            <p:nvPr userDrawn="1"/>
          </p:nvSpPr>
          <p:spPr>
            <a:xfrm>
              <a:off x="4879848" y="4480421"/>
              <a:ext cx="2439924" cy="9144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endParaRPr>
            </a:p>
          </p:txBody>
        </p:sp>
        <p:sp>
          <p:nvSpPr>
            <p:cNvPr id="13" name="Rectangle 22"/>
            <p:cNvSpPr/>
            <p:nvPr userDrawn="1"/>
          </p:nvSpPr>
          <p:spPr>
            <a:xfrm>
              <a:off x="7319772" y="4480421"/>
              <a:ext cx="2439924" cy="914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endParaRPr>
            </a:p>
          </p:txBody>
        </p:sp>
        <p:sp>
          <p:nvSpPr>
            <p:cNvPr id="14" name="Rectangle 23"/>
            <p:cNvSpPr/>
            <p:nvPr userDrawn="1"/>
          </p:nvSpPr>
          <p:spPr>
            <a:xfrm>
              <a:off x="9759696" y="4480421"/>
              <a:ext cx="2432304" cy="914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endParaRPr>
            </a:p>
          </p:txBody>
        </p:sp>
      </p:grpSp>
      <p:graphicFrame>
        <p:nvGraphicFramePr>
          <p:cNvPr id="15" name="Chart 6"/>
          <p:cNvGraphicFramePr/>
          <p:nvPr>
            <p:extLst/>
          </p:nvPr>
        </p:nvGraphicFramePr>
        <p:xfrm>
          <a:off x="1271464" y="2132856"/>
          <a:ext cx="9865096" cy="40054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sp>
        <p:nvSpPr>
          <p:cNvPr id="16" name="Rectangle 19"/>
          <p:cNvSpPr/>
          <p:nvPr/>
        </p:nvSpPr>
        <p:spPr>
          <a:xfrm>
            <a:off x="8382000" y="1543509"/>
            <a:ext cx="3598561" cy="42538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95A5A6">
                    <a:lumMod val="50000"/>
                  </a:srgbClr>
                </a:solidFill>
                <a:effectLst/>
                <a:uLnTx/>
                <a:uFillTx/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您的标题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95A5A6">
                  <a:lumMod val="50000"/>
                </a:srgbClr>
              </a:solidFill>
              <a:effectLst/>
              <a:uLnTx/>
              <a:uFillTx/>
              <a:latin typeface="字魂36号-正文宋楷" panose="02000000000000000000" pitchFamily="2" charset="-122"/>
              <a:ea typeface="字魂36号-正文宋楷" panose="02000000000000000000" pitchFamily="2" charset="-122"/>
              <a:sym typeface="字魂36号-正文宋楷" panose="02000000000000000000" pitchFamily="2" charset="-122"/>
            </a:endParaRPr>
          </a:p>
        </p:txBody>
      </p:sp>
      <p:sp>
        <p:nvSpPr>
          <p:cNvPr id="17" name="Rectangle 20"/>
          <p:cNvSpPr/>
          <p:nvPr/>
        </p:nvSpPr>
        <p:spPr>
          <a:xfrm>
            <a:off x="8382000" y="1981184"/>
            <a:ext cx="3598561" cy="176907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182880" rIns="182880" rtlCol="0" anchor="t"/>
          <a:lstStyle/>
          <a:p>
            <a:pPr lvl="0" algn="just" defTabSz="914354">
              <a:spcBef>
                <a:spcPts val="1200"/>
              </a:spcBef>
              <a:defRPr/>
            </a:pPr>
            <a:r>
              <a:rPr lang="en-US" sz="1200" dirty="0">
                <a:solidFill>
                  <a:srgbClr val="95A5A6">
                    <a:lumMod val="75000"/>
                  </a:srgb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Thousand Pictures Network (www.58pic.com) is a free design material download site! Provides vector graphics materials, vector background pictures, vector galleries, PSD materials, PS materials, design templates, design materials, PPT materials, and web materials.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95A5A6">
                  <a:lumMod val="75000"/>
                </a:srgbClr>
              </a:solidFill>
              <a:effectLst/>
              <a:uLnTx/>
              <a:uFillTx/>
              <a:latin typeface="字魂36号-正文宋楷" panose="02000000000000000000" pitchFamily="2" charset="-122"/>
              <a:ea typeface="字魂36号-正文宋楷" panose="02000000000000000000" pitchFamily="2" charset="-122"/>
              <a:sym typeface="字魂36号-正文宋楷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28584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1294229" y="686184"/>
            <a:ext cx="9931790" cy="5925631"/>
            <a:chOff x="1294229" y="686184"/>
            <a:chExt cx="9931790" cy="5925631"/>
          </a:xfrm>
        </p:grpSpPr>
        <p:sp>
          <p:nvSpPr>
            <p:cNvPr id="9" name="Text Placeholder 2"/>
            <p:cNvSpPr txBox="1">
              <a:spLocks/>
            </p:cNvSpPr>
            <p:nvPr/>
          </p:nvSpPr>
          <p:spPr>
            <a:xfrm>
              <a:off x="3520797" y="686184"/>
              <a:ext cx="4554932" cy="735259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5400" b="1" smtClean="0">
                  <a:solidFill>
                    <a:srgbClr val="20658F"/>
                  </a:solidFill>
                  <a:latin typeface="字魂36号-正文宋楷" panose="02000000000000000000" pitchFamily="2" charset="-122"/>
                  <a:ea typeface="字魂36号-正文宋楷" panose="02000000000000000000" pitchFamily="2" charset="-122"/>
                  <a:cs typeface="+mn-ea"/>
                  <a:sym typeface="字魂36号-正文宋楷" panose="02000000000000000000" pitchFamily="2" charset="-122"/>
                </a:rPr>
                <a:t>版权声明</a:t>
              </a:r>
              <a:endParaRPr lang="en-US" sz="5400" b="1" dirty="0">
                <a:solidFill>
                  <a:srgbClr val="20658F"/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endParaRPr>
            </a:p>
          </p:txBody>
        </p:sp>
        <p:sp>
          <p:nvSpPr>
            <p:cNvPr id="10" name="Text Placeholder 3"/>
            <p:cNvSpPr txBox="1">
              <a:spLocks/>
            </p:cNvSpPr>
            <p:nvPr/>
          </p:nvSpPr>
          <p:spPr>
            <a:xfrm>
              <a:off x="2775595" y="1429905"/>
              <a:ext cx="6639801" cy="436461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 fontScale="95000"/>
            </a:bodyPr>
            <a:lstStyle>
              <a:defPPr>
                <a:defRPr lang="zh-CN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800" b="1" smtClean="0">
                  <a:solidFill>
                    <a:schemeClr val="tx1"/>
                  </a:solidFill>
                  <a:latin typeface="字魂36号-正文宋楷" panose="02000000000000000000" pitchFamily="2" charset="-122"/>
                  <a:ea typeface="字魂36号-正文宋楷" panose="02000000000000000000" pitchFamily="2" charset="-122"/>
                  <a:cs typeface="+mn-ea"/>
                  <a:sym typeface="字魂36号-正文宋楷" panose="02000000000000000000" pitchFamily="2" charset="-122"/>
                </a:rPr>
                <a:t>感谢您支持原创设计事业，支持设计版权产品！</a:t>
              </a:r>
              <a:endParaRPr lang="en-US" sz="1800" b="1" dirty="0">
                <a:solidFill>
                  <a:schemeClr val="tx1"/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字魂36号-正文宋楷" panose="02000000000000000000" pitchFamily="2" charset="-122"/>
              </a:endParaRPr>
            </a:p>
          </p:txBody>
        </p:sp>
        <p:sp>
          <p:nvSpPr>
            <p:cNvPr id="11" name="Text Placeholder 4"/>
            <p:cNvSpPr txBox="1">
              <a:spLocks/>
            </p:cNvSpPr>
            <p:nvPr/>
          </p:nvSpPr>
          <p:spPr>
            <a:xfrm>
              <a:off x="1294229" y="1949153"/>
              <a:ext cx="9931790" cy="4662662"/>
            </a:xfrm>
            <a:prstGeom prst="rect">
              <a:avLst/>
            </a:prstGeom>
          </p:spPr>
          <p:txBody>
            <a:bodyPr anchor="t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1200"/>
                </a:spcBef>
              </a:pPr>
              <a:r>
                <a:rPr lang="en-US" sz="2000" smtClean="0">
                  <a:solidFill>
                    <a:srgbClr val="20658F"/>
                  </a:solidFill>
                  <a:latin typeface="字魂36号-正文宋楷" panose="02000000000000000000" pitchFamily="2" charset="-122"/>
                  <a:ea typeface="字魂36号-正文宋楷" panose="02000000000000000000" pitchFamily="2" charset="-122"/>
                  <a:cs typeface="方正书宋简体" panose="03000509000000000000" charset="-122"/>
                  <a:sym typeface="字魂36号-正文宋楷" panose="02000000000000000000" pitchFamily="2" charset="-122"/>
                </a:rPr>
                <a:t>感谢您下载千图网</a:t>
              </a:r>
              <a:r>
                <a:rPr lang="zh-CN" altLang="en-US" sz="2000" smtClean="0">
                  <a:solidFill>
                    <a:srgbClr val="20658F"/>
                  </a:solidFill>
                  <a:latin typeface="字魂36号-正文宋楷" panose="02000000000000000000" pitchFamily="2" charset="-122"/>
                  <a:ea typeface="字魂36号-正文宋楷" panose="02000000000000000000" pitchFamily="2" charset="-122"/>
                  <a:cs typeface="方正书宋简体" panose="03000509000000000000" charset="-122"/>
                  <a:sym typeface="字魂36号-正文宋楷" panose="02000000000000000000" pitchFamily="2" charset="-122"/>
                </a:rPr>
                <a:t>原创</a:t>
              </a:r>
              <a:r>
                <a:rPr lang="en-US" altLang="zh-CN" sz="2000" smtClean="0">
                  <a:solidFill>
                    <a:srgbClr val="20658F"/>
                  </a:solidFill>
                  <a:latin typeface="字魂36号-正文宋楷" panose="02000000000000000000" pitchFamily="2" charset="-122"/>
                  <a:ea typeface="字魂36号-正文宋楷" panose="02000000000000000000" pitchFamily="2" charset="-122"/>
                  <a:cs typeface="方正书宋简体" panose="03000509000000000000" charset="-122"/>
                  <a:sym typeface="字魂36号-正文宋楷" panose="02000000000000000000" pitchFamily="2" charset="-122"/>
                </a:rPr>
                <a:t>PPT</a:t>
              </a:r>
              <a:r>
                <a:rPr lang="zh-CN" altLang="en-US" sz="2000" smtClean="0">
                  <a:solidFill>
                    <a:srgbClr val="20658F"/>
                  </a:solidFill>
                  <a:latin typeface="字魂36号-正文宋楷" panose="02000000000000000000" pitchFamily="2" charset="-122"/>
                  <a:ea typeface="字魂36号-正文宋楷" panose="02000000000000000000" pitchFamily="2" charset="-122"/>
                  <a:cs typeface="方正书宋简体" panose="03000509000000000000" charset="-122"/>
                  <a:sym typeface="字魂36号-正文宋楷" panose="02000000000000000000" pitchFamily="2" charset="-122"/>
                </a:rPr>
                <a:t>模板</a:t>
              </a:r>
              <a:r>
                <a:rPr lang="en-US" sz="2000" smtClean="0">
                  <a:solidFill>
                    <a:srgbClr val="20658F"/>
                  </a:solidFill>
                  <a:latin typeface="字魂36号-正文宋楷" panose="02000000000000000000" pitchFamily="2" charset="-122"/>
                  <a:ea typeface="字魂36号-正文宋楷" panose="02000000000000000000" pitchFamily="2" charset="-122"/>
                  <a:cs typeface="方正书宋简体" panose="03000509000000000000" charset="-122"/>
                  <a:sym typeface="字魂36号-正文宋楷" panose="02000000000000000000" pitchFamily="2" charset="-122"/>
                </a:rPr>
                <a:t>，为了您和千图网以及原创作者的利益，请勿复制、传播、销售，否则将承担法律责任！</a:t>
              </a:r>
            </a:p>
            <a:p>
              <a:pPr>
                <a:spcBef>
                  <a:spcPts val="1200"/>
                </a:spcBef>
              </a:pPr>
              <a:r>
                <a:rPr lang="en-US" sz="2000" smtClean="0">
                  <a:solidFill>
                    <a:srgbClr val="20658F"/>
                  </a:solidFill>
                  <a:latin typeface="字魂36号-正文宋楷" panose="02000000000000000000" pitchFamily="2" charset="-122"/>
                  <a:ea typeface="字魂36号-正文宋楷" panose="02000000000000000000" pitchFamily="2" charset="-122"/>
                  <a:cs typeface="方正书宋简体" panose="03000509000000000000" charset="-122"/>
                  <a:sym typeface="字魂36号-正文宋楷" panose="02000000000000000000" pitchFamily="2" charset="-122"/>
                </a:rPr>
                <a:t>千图网将对作品进行维权，按照传播下载次数的十倍进行索取赔偿</a:t>
              </a:r>
              <a:r>
                <a:rPr lang="zh-CN" altLang="en-US" sz="2000" smtClean="0">
                  <a:solidFill>
                    <a:srgbClr val="20658F"/>
                  </a:solidFill>
                  <a:latin typeface="字魂36号-正文宋楷" panose="02000000000000000000" pitchFamily="2" charset="-122"/>
                  <a:ea typeface="字魂36号-正文宋楷" panose="02000000000000000000" pitchFamily="2" charset="-122"/>
                  <a:cs typeface="方正书宋简体" panose="03000509000000000000" charset="-122"/>
                  <a:sym typeface="字魂36号-正文宋楷" panose="02000000000000000000" pitchFamily="2" charset="-122"/>
                </a:rPr>
                <a:t>金</a:t>
              </a:r>
              <a:r>
                <a:rPr lang="en-US" sz="2000" smtClean="0">
                  <a:solidFill>
                    <a:srgbClr val="20658F"/>
                  </a:solidFill>
                  <a:latin typeface="字魂36号-正文宋楷" panose="02000000000000000000" pitchFamily="2" charset="-122"/>
                  <a:ea typeface="字魂36号-正文宋楷" panose="02000000000000000000" pitchFamily="2" charset="-122"/>
                  <a:cs typeface="方正书宋简体" panose="03000509000000000000" charset="-122"/>
                  <a:sym typeface="字魂36号-正文宋楷" panose="02000000000000000000" pitchFamily="2" charset="-122"/>
                </a:rPr>
                <a:t>！</a:t>
              </a:r>
            </a:p>
            <a:p>
              <a:pPr>
                <a:spcBef>
                  <a:spcPts val="1200"/>
                </a:spcBef>
              </a:pPr>
              <a:r>
                <a:rPr lang="en-US" sz="2000" smtClean="0">
                  <a:solidFill>
                    <a:srgbClr val="20658F"/>
                  </a:solidFill>
                  <a:latin typeface="字魂36号-正文宋楷" panose="02000000000000000000" pitchFamily="2" charset="-122"/>
                  <a:ea typeface="字魂36号-正文宋楷" panose="02000000000000000000" pitchFamily="2" charset="-122"/>
                  <a:cs typeface="方正书宋简体" panose="03000509000000000000" charset="-122"/>
                  <a:sym typeface="字魂36号-正文宋楷" panose="02000000000000000000" pitchFamily="2" charset="-122"/>
                </a:rPr>
                <a:t>1、千图网网站出售的PPT模版是免版税类（RF：Royalty-free）正版受《中华人民共和国著作法》和《世界版权公约》的保护，作品的所有权、版权和著作权归千图网所有，您下载的是PPT模版素材使用权。</a:t>
              </a:r>
            </a:p>
            <a:p>
              <a:pPr>
                <a:spcBef>
                  <a:spcPts val="1200"/>
                </a:spcBef>
              </a:pPr>
              <a:r>
                <a:rPr lang="en-US" sz="2000" smtClean="0">
                  <a:solidFill>
                    <a:srgbClr val="20658F"/>
                  </a:solidFill>
                  <a:latin typeface="字魂36号-正文宋楷" panose="02000000000000000000" pitchFamily="2" charset="-122"/>
                  <a:ea typeface="字魂36号-正文宋楷" panose="02000000000000000000" pitchFamily="2" charset="-122"/>
                  <a:cs typeface="方正书宋简体" panose="03000509000000000000" charset="-122"/>
                  <a:sym typeface="字魂36号-正文宋楷" panose="02000000000000000000" pitchFamily="2" charset="-122"/>
                </a:rPr>
                <a:t>2、不得将千图网的PPT模版、PPT素材，本身用于再出售，或者出租、出借、转让、分销、发布或者作为礼物供他人使用，不得转授权、出卖、转让本协议或本协议中的权利。</a:t>
              </a:r>
            </a:p>
            <a:p>
              <a:pPr>
                <a:spcBef>
                  <a:spcPts val="1200"/>
                </a:spcBef>
              </a:pPr>
              <a:r>
                <a:rPr lang="en-US" sz="2000" smtClean="0">
                  <a:solidFill>
                    <a:srgbClr val="20658F"/>
                  </a:solidFill>
                  <a:latin typeface="字魂36号-正文宋楷" panose="02000000000000000000" pitchFamily="2" charset="-122"/>
                  <a:ea typeface="字魂36号-正文宋楷" panose="02000000000000000000" pitchFamily="2" charset="-122"/>
                  <a:cs typeface="方正书宋简体" panose="03000509000000000000" charset="-122"/>
                  <a:sym typeface="字魂36号-正文宋楷" panose="02000000000000000000" pitchFamily="2" charset="-122"/>
                </a:rPr>
                <a:t>3、禁止把作品纳入商标或服务标记。</a:t>
              </a:r>
            </a:p>
            <a:p>
              <a:pPr>
                <a:spcBef>
                  <a:spcPts val="1200"/>
                </a:spcBef>
              </a:pPr>
              <a:r>
                <a:rPr lang="en-US" sz="2000" smtClean="0">
                  <a:solidFill>
                    <a:srgbClr val="20658F"/>
                  </a:solidFill>
                  <a:latin typeface="字魂36号-正文宋楷" panose="02000000000000000000" pitchFamily="2" charset="-122"/>
                  <a:ea typeface="字魂36号-正文宋楷" panose="02000000000000000000" pitchFamily="2" charset="-122"/>
                  <a:cs typeface="方正书宋简体" panose="03000509000000000000" charset="-122"/>
                  <a:sym typeface="字魂36号-正文宋楷" panose="02000000000000000000" pitchFamily="2" charset="-122"/>
                </a:rPr>
                <a:t>4、禁止用户用下载格式在网上传播作品。或者作品可以让第三方单独付费或共享免费下载、或通过转移电话服务系统传播。</a:t>
              </a:r>
              <a:endParaRPr lang="en-US" sz="2000" dirty="0">
                <a:solidFill>
                  <a:srgbClr val="20658F"/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方正书宋简体" panose="03000509000000000000" charset="-122"/>
                <a:sym typeface="字魂36号-正文宋楷" panose="02000000000000000000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34839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14478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魂36号-正文宋楷" panose="02000000000000000000" pitchFamily="2" charset="-122"/>
              <a:ea typeface="字魂36号-正文宋楷" panose="02000000000000000000" pitchFamily="2" charset="-122"/>
              <a:sym typeface="字魂36号-正文宋楷" panose="02000000000000000000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429000" y="308401"/>
            <a:ext cx="6934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 smtClean="0">
                <a:solidFill>
                  <a:schemeClr val="bg1"/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数据分析可视化图表</a:t>
            </a:r>
            <a:endParaRPr lang="zh-CN" altLang="en-US" sz="4800" dirty="0">
              <a:solidFill>
                <a:schemeClr val="bg1"/>
              </a:solidFill>
              <a:latin typeface="字魂36号-正文宋楷" panose="02000000000000000000" pitchFamily="2" charset="-122"/>
              <a:ea typeface="字魂36号-正文宋楷" panose="02000000000000000000" pitchFamily="2" charset="-122"/>
              <a:sym typeface="字魂36号-正文宋楷" panose="02000000000000000000" pitchFamily="2" charset="-122"/>
            </a:endParaRP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482600" y="6466112"/>
            <a:ext cx="2743200" cy="281437"/>
          </a:xfrm>
        </p:spPr>
        <p:txBody>
          <a:bodyPr/>
          <a:lstStyle>
            <a:lvl1pPr>
              <a:defRPr>
                <a:solidFill>
                  <a:srgbClr val="576973"/>
                </a:solidFill>
              </a:defRPr>
            </a:lvl1pPr>
          </a:lstStyle>
          <a:p>
            <a:r>
              <a:rPr lang="en-US" dirty="0" smtClean="0"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your date here</a:t>
            </a:r>
            <a:endParaRPr lang="en-US" dirty="0">
              <a:latin typeface="字魂36号-正文宋楷" panose="02000000000000000000" pitchFamily="2" charset="-122"/>
              <a:ea typeface="字魂36号-正文宋楷" panose="02000000000000000000" pitchFamily="2" charset="-122"/>
              <a:sym typeface="字魂36号-正文宋楷" panose="02000000000000000000" pitchFamily="2" charset="-122"/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038600" y="6466112"/>
            <a:ext cx="4114800" cy="281437"/>
          </a:xfrm>
        </p:spPr>
        <p:txBody>
          <a:bodyPr/>
          <a:lstStyle>
            <a:lvl1pPr>
              <a:defRPr>
                <a:solidFill>
                  <a:srgbClr val="576973"/>
                </a:solidFill>
              </a:defRPr>
            </a:lvl1pPr>
          </a:lstStyle>
          <a:p>
            <a:r>
              <a:rPr lang="zh-CN" altLang="en-US" dirty="0" smtClean="0"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在此填写您的备注</a:t>
            </a:r>
            <a:endParaRPr lang="en-US" dirty="0">
              <a:latin typeface="字魂36号-正文宋楷" panose="02000000000000000000" pitchFamily="2" charset="-122"/>
              <a:ea typeface="字魂36号-正文宋楷" panose="02000000000000000000" pitchFamily="2" charset="-122"/>
              <a:sym typeface="字魂36号-正文宋楷" panose="02000000000000000000" pitchFamily="2" charset="-122"/>
            </a:endParaRP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966201" y="6466112"/>
            <a:ext cx="2743200" cy="281437"/>
          </a:xfrm>
        </p:spPr>
        <p:txBody>
          <a:bodyPr/>
          <a:lstStyle>
            <a:lvl1pPr algn="r">
              <a:defRPr>
                <a:solidFill>
                  <a:srgbClr val="576973"/>
                </a:solidFill>
              </a:defRPr>
            </a:lvl1pPr>
          </a:lstStyle>
          <a:p>
            <a:fld id="{6E18DBF4-37B7-4C4F-9728-A1C100B177EE}" type="slidenum">
              <a:rPr lang="en-US" smtClean="0"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pPr/>
              <a:t>3</a:t>
            </a:fld>
            <a:endParaRPr lang="en-US" dirty="0">
              <a:latin typeface="字魂36号-正文宋楷" panose="02000000000000000000" pitchFamily="2" charset="-122"/>
              <a:ea typeface="字魂36号-正文宋楷" panose="02000000000000000000" pitchFamily="2" charset="-122"/>
              <a:sym typeface="字魂36号-正文宋楷" panose="02000000000000000000" pitchFamily="2" charset="-122"/>
            </a:endParaRPr>
          </a:p>
        </p:txBody>
      </p:sp>
      <p:grpSp>
        <p:nvGrpSpPr>
          <p:cNvPr id="9" name="Group 12"/>
          <p:cNvGrpSpPr/>
          <p:nvPr>
            <p:custDataLst>
              <p:tags r:id="rId5"/>
            </p:custDataLst>
          </p:nvPr>
        </p:nvGrpSpPr>
        <p:grpSpPr>
          <a:xfrm>
            <a:off x="0" y="6766560"/>
            <a:ext cx="12192000" cy="91440"/>
            <a:chOff x="0" y="4480421"/>
            <a:chExt cx="12192000" cy="91440"/>
          </a:xfrm>
        </p:grpSpPr>
        <p:sp>
          <p:nvSpPr>
            <p:cNvPr id="10" name="Rectangle 13"/>
            <p:cNvSpPr/>
            <p:nvPr userDrawn="1"/>
          </p:nvSpPr>
          <p:spPr>
            <a:xfrm>
              <a:off x="0" y="4480421"/>
              <a:ext cx="2439924" cy="914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endParaRPr>
            </a:p>
          </p:txBody>
        </p:sp>
        <p:sp>
          <p:nvSpPr>
            <p:cNvPr id="11" name="Rectangle 14"/>
            <p:cNvSpPr/>
            <p:nvPr userDrawn="1"/>
          </p:nvSpPr>
          <p:spPr>
            <a:xfrm>
              <a:off x="2439924" y="4480421"/>
              <a:ext cx="2439924" cy="9144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endParaRPr>
            </a:p>
          </p:txBody>
        </p:sp>
        <p:sp>
          <p:nvSpPr>
            <p:cNvPr id="12" name="Rectangle 21"/>
            <p:cNvSpPr/>
            <p:nvPr userDrawn="1"/>
          </p:nvSpPr>
          <p:spPr>
            <a:xfrm>
              <a:off x="4879848" y="4480421"/>
              <a:ext cx="2439924" cy="9144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endParaRPr>
            </a:p>
          </p:txBody>
        </p:sp>
        <p:sp>
          <p:nvSpPr>
            <p:cNvPr id="13" name="Rectangle 22"/>
            <p:cNvSpPr/>
            <p:nvPr userDrawn="1"/>
          </p:nvSpPr>
          <p:spPr>
            <a:xfrm>
              <a:off x="7319772" y="4480421"/>
              <a:ext cx="2439924" cy="914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endParaRPr>
            </a:p>
          </p:txBody>
        </p:sp>
        <p:sp>
          <p:nvSpPr>
            <p:cNvPr id="14" name="Rectangle 23"/>
            <p:cNvSpPr/>
            <p:nvPr userDrawn="1"/>
          </p:nvSpPr>
          <p:spPr>
            <a:xfrm>
              <a:off x="9759696" y="4480421"/>
              <a:ext cx="2432304" cy="914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endParaRPr>
            </a:p>
          </p:txBody>
        </p:sp>
      </p:grpSp>
      <p:graphicFrame>
        <p:nvGraphicFramePr>
          <p:cNvPr id="24" name="Chart Placeholder 1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8490"/>
              </p:ext>
            </p:extLst>
          </p:nvPr>
        </p:nvGraphicFramePr>
        <p:xfrm>
          <a:off x="482600" y="1425575"/>
          <a:ext cx="3556000" cy="31178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graphicFrame>
        <p:nvGraphicFramePr>
          <p:cNvPr id="27" name="Chart Placeholder 2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86848386"/>
              </p:ext>
            </p:extLst>
          </p:nvPr>
        </p:nvGraphicFramePr>
        <p:xfrm>
          <a:off x="4318000" y="1425575"/>
          <a:ext cx="3556000" cy="31178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graphicFrame>
        <p:nvGraphicFramePr>
          <p:cNvPr id="30" name="Chart Placeholder 1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21264588"/>
              </p:ext>
            </p:extLst>
          </p:nvPr>
        </p:nvGraphicFramePr>
        <p:xfrm>
          <a:off x="8153400" y="1425575"/>
          <a:ext cx="3556000" cy="31178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sp>
        <p:nvSpPr>
          <p:cNvPr id="33" name="Text Placeholder 6"/>
          <p:cNvSpPr txBox="1">
            <a:spLocks/>
          </p:cNvSpPr>
          <p:nvPr/>
        </p:nvSpPr>
        <p:spPr>
          <a:xfrm>
            <a:off x="482599" y="5221786"/>
            <a:ext cx="3556001" cy="9810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rgbClr val="47464B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7464B"/>
                </a:solidFill>
                <a:effectLst/>
                <a:uLnTx/>
                <a:uFillTx/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千图网</a:t>
            </a:r>
            <a:r>
              <a:rPr kumimoji="0" lang="en-US" altLang="zh-CN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7464B"/>
                </a:solidFill>
                <a:effectLst/>
                <a:uLnTx/>
                <a:uFillTx/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(www.58pic.com) </a:t>
            </a:r>
            <a:r>
              <a:rPr kumimoji="0" lang="zh-CN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7464B"/>
                </a:solidFill>
                <a:effectLst/>
                <a:uLnTx/>
                <a:uFillTx/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是专注免费设计素材下载的网站</a:t>
            </a:r>
            <a:r>
              <a:rPr kumimoji="0" lang="en-US" altLang="zh-CN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7464B"/>
                </a:solidFill>
                <a:effectLst/>
                <a:uLnTx/>
                <a:uFillTx/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!</a:t>
            </a:r>
            <a:r>
              <a:rPr kumimoji="0" lang="zh-CN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7464B"/>
                </a:solidFill>
                <a:effectLst/>
                <a:uLnTx/>
                <a:uFillTx/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提供矢量图素材</a:t>
            </a:r>
            <a:r>
              <a:rPr kumimoji="0" lang="en-US" altLang="zh-CN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7464B"/>
                </a:solidFill>
                <a:effectLst/>
                <a:uLnTx/>
                <a:uFillTx/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,</a:t>
            </a:r>
            <a:r>
              <a:rPr kumimoji="0" lang="zh-CN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7464B"/>
                </a:solidFill>
                <a:effectLst/>
                <a:uLnTx/>
                <a:uFillTx/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矢量背景图片</a:t>
            </a:r>
            <a:r>
              <a:rPr kumimoji="0" lang="en-US" altLang="zh-CN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7464B"/>
                </a:solidFill>
                <a:effectLst/>
                <a:uLnTx/>
                <a:uFillTx/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,</a:t>
            </a:r>
            <a:r>
              <a:rPr kumimoji="0" lang="zh-CN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7464B"/>
                </a:solidFill>
                <a:effectLst/>
                <a:uLnTx/>
                <a:uFillTx/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矢量图库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7464B"/>
                </a:solidFill>
                <a:effectLst/>
                <a:uLnTx/>
                <a:uFillTx/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 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47464B"/>
              </a:solidFill>
              <a:effectLst/>
              <a:uLnTx/>
              <a:uFillTx/>
              <a:latin typeface="字魂36号-正文宋楷" panose="02000000000000000000" pitchFamily="2" charset="-122"/>
              <a:ea typeface="字魂36号-正文宋楷" panose="02000000000000000000" pitchFamily="2" charset="-122"/>
              <a:sym typeface="字魂36号-正文宋楷" panose="02000000000000000000" pitchFamily="2" charset="-122"/>
            </a:endParaRPr>
          </a:p>
        </p:txBody>
      </p:sp>
      <p:sp>
        <p:nvSpPr>
          <p:cNvPr id="34" name="Text Placeholder 8"/>
          <p:cNvSpPr txBox="1">
            <a:spLocks/>
          </p:cNvSpPr>
          <p:nvPr/>
        </p:nvSpPr>
        <p:spPr>
          <a:xfrm>
            <a:off x="482599" y="4749922"/>
            <a:ext cx="3556000" cy="43396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marL="228600" indent="-22860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400" b="1" kern="1200" cap="all" baseline="0">
                <a:solidFill>
                  <a:srgbClr val="47464B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2400" b="1" i="0" u="none" strike="noStrike" kern="1200" cap="all" spc="0" normalizeH="0" baseline="0" noProof="0" dirty="0" smtClean="0">
                <a:ln>
                  <a:noFill/>
                </a:ln>
                <a:solidFill>
                  <a:srgbClr val="47464B"/>
                </a:solidFill>
                <a:effectLst/>
                <a:uLnTx/>
                <a:uFillTx/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在此填写您的标题</a:t>
            </a:r>
            <a:endParaRPr kumimoji="0" lang="en-US" sz="2400" b="1" i="0" u="none" strike="noStrike" kern="1200" cap="all" spc="0" normalizeH="0" baseline="0" noProof="0" dirty="0">
              <a:ln>
                <a:noFill/>
              </a:ln>
              <a:solidFill>
                <a:srgbClr val="47464B"/>
              </a:solidFill>
              <a:effectLst/>
              <a:uLnTx/>
              <a:uFillTx/>
              <a:latin typeface="字魂36号-正文宋楷" panose="02000000000000000000" pitchFamily="2" charset="-122"/>
              <a:ea typeface="字魂36号-正文宋楷" panose="02000000000000000000" pitchFamily="2" charset="-122"/>
              <a:sym typeface="字魂36号-正文宋楷" panose="02000000000000000000" pitchFamily="2" charset="-122"/>
            </a:endParaRPr>
          </a:p>
        </p:txBody>
      </p:sp>
      <p:sp>
        <p:nvSpPr>
          <p:cNvPr id="35" name="Text Placeholder 11"/>
          <p:cNvSpPr txBox="1">
            <a:spLocks/>
          </p:cNvSpPr>
          <p:nvPr/>
        </p:nvSpPr>
        <p:spPr>
          <a:xfrm>
            <a:off x="4318000" y="5221786"/>
            <a:ext cx="3556001" cy="981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rgbClr val="47464B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7464B"/>
                </a:solidFill>
                <a:effectLst/>
                <a:uLnTx/>
                <a:uFillTx/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千图网</a:t>
            </a:r>
            <a:r>
              <a:rPr kumimoji="0" lang="en-US" altLang="zh-CN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7464B"/>
                </a:solidFill>
                <a:effectLst/>
                <a:uLnTx/>
                <a:uFillTx/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(www.58pic.com) </a:t>
            </a:r>
            <a:r>
              <a:rPr kumimoji="0" lang="zh-CN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7464B"/>
                </a:solidFill>
                <a:effectLst/>
                <a:uLnTx/>
                <a:uFillTx/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是专注免费设计素材下载的网站</a:t>
            </a:r>
            <a:r>
              <a:rPr kumimoji="0" lang="en-US" altLang="zh-CN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7464B"/>
                </a:solidFill>
                <a:effectLst/>
                <a:uLnTx/>
                <a:uFillTx/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!</a:t>
            </a:r>
            <a:r>
              <a:rPr kumimoji="0" lang="zh-CN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7464B"/>
                </a:solidFill>
                <a:effectLst/>
                <a:uLnTx/>
                <a:uFillTx/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提供矢量图素材</a:t>
            </a:r>
            <a:r>
              <a:rPr kumimoji="0" lang="en-US" altLang="zh-CN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7464B"/>
                </a:solidFill>
                <a:effectLst/>
                <a:uLnTx/>
                <a:uFillTx/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,</a:t>
            </a:r>
            <a:r>
              <a:rPr kumimoji="0" lang="zh-CN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7464B"/>
                </a:solidFill>
                <a:effectLst/>
                <a:uLnTx/>
                <a:uFillTx/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矢量背景图片</a:t>
            </a:r>
            <a:r>
              <a:rPr kumimoji="0" lang="en-US" altLang="zh-CN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7464B"/>
                </a:solidFill>
                <a:effectLst/>
                <a:uLnTx/>
                <a:uFillTx/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,</a:t>
            </a:r>
            <a:r>
              <a:rPr kumimoji="0" lang="zh-CN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7464B"/>
                </a:solidFill>
                <a:effectLst/>
                <a:uLnTx/>
                <a:uFillTx/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矢量图库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7464B"/>
                </a:solidFill>
                <a:effectLst/>
                <a:uLnTx/>
                <a:uFillTx/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 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47464B"/>
              </a:solidFill>
              <a:effectLst/>
              <a:uLnTx/>
              <a:uFillTx/>
              <a:latin typeface="字魂36号-正文宋楷" panose="02000000000000000000" pitchFamily="2" charset="-122"/>
              <a:ea typeface="字魂36号-正文宋楷" panose="02000000000000000000" pitchFamily="2" charset="-122"/>
              <a:sym typeface="字魂36号-正文宋楷" panose="02000000000000000000" pitchFamily="2" charset="-122"/>
            </a:endParaRPr>
          </a:p>
        </p:txBody>
      </p:sp>
      <p:sp>
        <p:nvSpPr>
          <p:cNvPr id="36" name="Text Placeholder 23"/>
          <p:cNvSpPr txBox="1">
            <a:spLocks/>
          </p:cNvSpPr>
          <p:nvPr/>
        </p:nvSpPr>
        <p:spPr>
          <a:xfrm>
            <a:off x="4318000" y="4749922"/>
            <a:ext cx="3556000" cy="43396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marL="228600" indent="-22860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400" b="1" kern="1200" cap="all" baseline="0">
                <a:solidFill>
                  <a:srgbClr val="47464B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2400" b="1" i="0" u="none" strike="noStrike" kern="1200" cap="all" spc="0" normalizeH="0" baseline="0" noProof="0" dirty="0" smtClean="0">
                <a:ln>
                  <a:noFill/>
                </a:ln>
                <a:solidFill>
                  <a:srgbClr val="47464B"/>
                </a:solidFill>
                <a:effectLst/>
                <a:uLnTx/>
                <a:uFillTx/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在此填写您的标题</a:t>
            </a:r>
            <a:endParaRPr kumimoji="0" lang="en-US" sz="2400" b="1" i="0" u="none" strike="noStrike" kern="1200" cap="all" spc="0" normalizeH="0" baseline="0" noProof="0" dirty="0">
              <a:ln>
                <a:noFill/>
              </a:ln>
              <a:solidFill>
                <a:srgbClr val="47464B"/>
              </a:solidFill>
              <a:effectLst/>
              <a:uLnTx/>
              <a:uFillTx/>
              <a:latin typeface="字魂36号-正文宋楷" panose="02000000000000000000" pitchFamily="2" charset="-122"/>
              <a:ea typeface="字魂36号-正文宋楷" panose="02000000000000000000" pitchFamily="2" charset="-122"/>
              <a:sym typeface="字魂36号-正文宋楷" panose="02000000000000000000" pitchFamily="2" charset="-122"/>
            </a:endParaRPr>
          </a:p>
        </p:txBody>
      </p:sp>
      <p:sp>
        <p:nvSpPr>
          <p:cNvPr id="37" name="Text Placeholder 7"/>
          <p:cNvSpPr txBox="1">
            <a:spLocks/>
          </p:cNvSpPr>
          <p:nvPr/>
        </p:nvSpPr>
        <p:spPr>
          <a:xfrm>
            <a:off x="8153400" y="5221786"/>
            <a:ext cx="3556001" cy="981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rgbClr val="47464B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7464B"/>
                </a:solidFill>
                <a:effectLst/>
                <a:uLnTx/>
                <a:uFillTx/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千图网</a:t>
            </a:r>
            <a:r>
              <a:rPr kumimoji="0" lang="en-US" altLang="zh-CN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7464B"/>
                </a:solidFill>
                <a:effectLst/>
                <a:uLnTx/>
                <a:uFillTx/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(www.58pic.com) </a:t>
            </a:r>
            <a:r>
              <a:rPr kumimoji="0" lang="zh-CN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7464B"/>
                </a:solidFill>
                <a:effectLst/>
                <a:uLnTx/>
                <a:uFillTx/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是专注免费设计素材下载的网站</a:t>
            </a:r>
            <a:r>
              <a:rPr kumimoji="0" lang="en-US" altLang="zh-CN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7464B"/>
                </a:solidFill>
                <a:effectLst/>
                <a:uLnTx/>
                <a:uFillTx/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!</a:t>
            </a:r>
            <a:r>
              <a:rPr kumimoji="0" lang="zh-CN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7464B"/>
                </a:solidFill>
                <a:effectLst/>
                <a:uLnTx/>
                <a:uFillTx/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提供矢量图素材</a:t>
            </a:r>
            <a:r>
              <a:rPr kumimoji="0" lang="en-US" altLang="zh-CN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7464B"/>
                </a:solidFill>
                <a:effectLst/>
                <a:uLnTx/>
                <a:uFillTx/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,</a:t>
            </a:r>
            <a:r>
              <a:rPr kumimoji="0" lang="zh-CN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7464B"/>
                </a:solidFill>
                <a:effectLst/>
                <a:uLnTx/>
                <a:uFillTx/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矢量背景图片</a:t>
            </a:r>
            <a:r>
              <a:rPr kumimoji="0" lang="en-US" altLang="zh-CN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7464B"/>
                </a:solidFill>
                <a:effectLst/>
                <a:uLnTx/>
                <a:uFillTx/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,</a:t>
            </a:r>
            <a:r>
              <a:rPr kumimoji="0" lang="zh-CN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7464B"/>
                </a:solidFill>
                <a:effectLst/>
                <a:uLnTx/>
                <a:uFillTx/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矢量图库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7464B"/>
                </a:solidFill>
                <a:effectLst/>
                <a:uLnTx/>
                <a:uFillTx/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 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47464B"/>
              </a:solidFill>
              <a:effectLst/>
              <a:uLnTx/>
              <a:uFillTx/>
              <a:latin typeface="字魂36号-正文宋楷" panose="02000000000000000000" pitchFamily="2" charset="-122"/>
              <a:ea typeface="字魂36号-正文宋楷" panose="02000000000000000000" pitchFamily="2" charset="-122"/>
              <a:sym typeface="字魂36号-正文宋楷" panose="02000000000000000000" pitchFamily="2" charset="-122"/>
            </a:endParaRPr>
          </a:p>
        </p:txBody>
      </p:sp>
      <p:sp>
        <p:nvSpPr>
          <p:cNvPr id="38" name="Text Placeholder 9"/>
          <p:cNvSpPr txBox="1">
            <a:spLocks/>
          </p:cNvSpPr>
          <p:nvPr/>
        </p:nvSpPr>
        <p:spPr>
          <a:xfrm>
            <a:off x="8153400" y="4749922"/>
            <a:ext cx="3556000" cy="43396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marL="228600" indent="-22860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400" b="1" kern="1200" cap="all" baseline="0">
                <a:solidFill>
                  <a:srgbClr val="47464B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2400" b="1" i="0" u="none" strike="noStrike" kern="1200" cap="all" spc="0" normalizeH="0" baseline="0" noProof="0" dirty="0" smtClean="0">
                <a:ln>
                  <a:noFill/>
                </a:ln>
                <a:solidFill>
                  <a:srgbClr val="47464B"/>
                </a:solidFill>
                <a:effectLst/>
                <a:uLnTx/>
                <a:uFillTx/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在此填写您的标题</a:t>
            </a:r>
            <a:endParaRPr kumimoji="0" lang="en-US" sz="2400" b="1" i="0" u="none" strike="noStrike" kern="1200" cap="all" spc="0" normalizeH="0" baseline="0" noProof="0" dirty="0">
              <a:ln>
                <a:noFill/>
              </a:ln>
              <a:solidFill>
                <a:srgbClr val="47464B"/>
              </a:solidFill>
              <a:effectLst/>
              <a:uLnTx/>
              <a:uFillTx/>
              <a:latin typeface="字魂36号-正文宋楷" panose="02000000000000000000" pitchFamily="2" charset="-122"/>
              <a:ea typeface="字魂36号-正文宋楷" panose="02000000000000000000" pitchFamily="2" charset="-122"/>
              <a:sym typeface="字魂36号-正文宋楷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57388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14478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魂36号-正文宋楷" panose="02000000000000000000" pitchFamily="2" charset="-122"/>
              <a:ea typeface="字魂36号-正文宋楷" panose="02000000000000000000" pitchFamily="2" charset="-122"/>
              <a:sym typeface="字魂36号-正文宋楷" panose="02000000000000000000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429000" y="308401"/>
            <a:ext cx="6934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 smtClean="0">
                <a:solidFill>
                  <a:schemeClr val="bg1"/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数据分析可视化图表</a:t>
            </a:r>
            <a:endParaRPr lang="zh-CN" altLang="en-US" sz="4800" dirty="0">
              <a:solidFill>
                <a:schemeClr val="bg1"/>
              </a:solidFill>
              <a:latin typeface="字魂36号-正文宋楷" panose="02000000000000000000" pitchFamily="2" charset="-122"/>
              <a:ea typeface="字魂36号-正文宋楷" panose="02000000000000000000" pitchFamily="2" charset="-122"/>
              <a:sym typeface="字魂36号-正文宋楷" panose="02000000000000000000" pitchFamily="2" charset="-122"/>
            </a:endParaRPr>
          </a:p>
        </p:txBody>
      </p:sp>
      <p:graphicFrame>
        <p:nvGraphicFramePr>
          <p:cNvPr id="8" name="Chart 12"/>
          <p:cNvGraphicFramePr/>
          <p:nvPr>
            <p:extLst>
              <p:ext uri="{D42A27DB-BD31-4B8C-83A1-F6EECF244321}">
                <p14:modId xmlns:p14="http://schemas.microsoft.com/office/powerpoint/2010/main" val="3533908863"/>
              </p:ext>
            </p:extLst>
          </p:nvPr>
        </p:nvGraphicFramePr>
        <p:xfrm>
          <a:off x="2032000" y="1460500"/>
          <a:ext cx="8128000" cy="46778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sp>
        <p:nvSpPr>
          <p:cNvPr id="9" name="Date Placeholder 3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482600" y="6466112"/>
            <a:ext cx="2743200" cy="281437"/>
          </a:xfrm>
        </p:spPr>
        <p:txBody>
          <a:bodyPr/>
          <a:lstStyle>
            <a:lvl1pPr>
              <a:defRPr>
                <a:solidFill>
                  <a:srgbClr val="576973"/>
                </a:solidFill>
              </a:defRPr>
            </a:lvl1pPr>
          </a:lstStyle>
          <a:p>
            <a:r>
              <a:rPr lang="en-US" dirty="0" smtClean="0"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your date here</a:t>
            </a:r>
            <a:endParaRPr lang="en-US" dirty="0">
              <a:latin typeface="字魂36号-正文宋楷" panose="02000000000000000000" pitchFamily="2" charset="-122"/>
              <a:ea typeface="字魂36号-正文宋楷" panose="02000000000000000000" pitchFamily="2" charset="-122"/>
              <a:sym typeface="字魂36号-正文宋楷" panose="02000000000000000000" pitchFamily="2" charset="-122"/>
            </a:endParaRP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038600" y="6466112"/>
            <a:ext cx="4114800" cy="281437"/>
          </a:xfrm>
        </p:spPr>
        <p:txBody>
          <a:bodyPr/>
          <a:lstStyle>
            <a:lvl1pPr>
              <a:defRPr>
                <a:solidFill>
                  <a:srgbClr val="576973"/>
                </a:solidFill>
              </a:defRPr>
            </a:lvl1pPr>
          </a:lstStyle>
          <a:p>
            <a:r>
              <a:rPr lang="zh-CN" altLang="en-US" dirty="0" smtClean="0"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在此填写您的备注</a:t>
            </a:r>
            <a:endParaRPr lang="en-US" dirty="0">
              <a:latin typeface="字魂36号-正文宋楷" panose="02000000000000000000" pitchFamily="2" charset="-122"/>
              <a:ea typeface="字魂36号-正文宋楷" panose="02000000000000000000" pitchFamily="2" charset="-122"/>
              <a:sym typeface="字魂36号-正文宋楷" panose="02000000000000000000" pitchFamily="2" charset="-122"/>
            </a:endParaRP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966201" y="6466112"/>
            <a:ext cx="2743200" cy="281437"/>
          </a:xfrm>
        </p:spPr>
        <p:txBody>
          <a:bodyPr/>
          <a:lstStyle>
            <a:lvl1pPr algn="r">
              <a:defRPr>
                <a:solidFill>
                  <a:srgbClr val="576973"/>
                </a:solidFill>
              </a:defRPr>
            </a:lvl1pPr>
          </a:lstStyle>
          <a:p>
            <a:fld id="{6E18DBF4-37B7-4C4F-9728-A1C100B177EE}" type="slidenum">
              <a:rPr lang="en-US" smtClean="0"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pPr/>
              <a:t>4</a:t>
            </a:fld>
            <a:endParaRPr lang="en-US" dirty="0">
              <a:latin typeface="字魂36号-正文宋楷" panose="02000000000000000000" pitchFamily="2" charset="-122"/>
              <a:ea typeface="字魂36号-正文宋楷" panose="02000000000000000000" pitchFamily="2" charset="-122"/>
              <a:sym typeface="字魂36号-正文宋楷" panose="02000000000000000000" pitchFamily="2" charset="-122"/>
            </a:endParaRPr>
          </a:p>
        </p:txBody>
      </p:sp>
      <p:grpSp>
        <p:nvGrpSpPr>
          <p:cNvPr id="12" name="Group 12"/>
          <p:cNvGrpSpPr/>
          <p:nvPr>
            <p:custDataLst>
              <p:tags r:id="rId5"/>
            </p:custDataLst>
          </p:nvPr>
        </p:nvGrpSpPr>
        <p:grpSpPr>
          <a:xfrm>
            <a:off x="0" y="6766560"/>
            <a:ext cx="12192000" cy="91440"/>
            <a:chOff x="0" y="4480421"/>
            <a:chExt cx="12192000" cy="91440"/>
          </a:xfrm>
        </p:grpSpPr>
        <p:sp>
          <p:nvSpPr>
            <p:cNvPr id="13" name="Rectangle 13"/>
            <p:cNvSpPr/>
            <p:nvPr userDrawn="1"/>
          </p:nvSpPr>
          <p:spPr>
            <a:xfrm>
              <a:off x="0" y="4480421"/>
              <a:ext cx="2439924" cy="914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endParaRPr>
            </a:p>
          </p:txBody>
        </p:sp>
        <p:sp>
          <p:nvSpPr>
            <p:cNvPr id="14" name="Rectangle 14"/>
            <p:cNvSpPr/>
            <p:nvPr userDrawn="1"/>
          </p:nvSpPr>
          <p:spPr>
            <a:xfrm>
              <a:off x="2439924" y="4480421"/>
              <a:ext cx="2439924" cy="9144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endParaRPr>
            </a:p>
          </p:txBody>
        </p:sp>
        <p:sp>
          <p:nvSpPr>
            <p:cNvPr id="15" name="Rectangle 21"/>
            <p:cNvSpPr/>
            <p:nvPr userDrawn="1"/>
          </p:nvSpPr>
          <p:spPr>
            <a:xfrm>
              <a:off x="4879848" y="4480421"/>
              <a:ext cx="2439924" cy="9144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endParaRPr>
            </a:p>
          </p:txBody>
        </p:sp>
        <p:sp>
          <p:nvSpPr>
            <p:cNvPr id="16" name="Rectangle 22"/>
            <p:cNvSpPr/>
            <p:nvPr userDrawn="1"/>
          </p:nvSpPr>
          <p:spPr>
            <a:xfrm>
              <a:off x="7319772" y="4480421"/>
              <a:ext cx="2439924" cy="914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endParaRPr>
            </a:p>
          </p:txBody>
        </p:sp>
        <p:sp>
          <p:nvSpPr>
            <p:cNvPr id="17" name="Rectangle 23"/>
            <p:cNvSpPr/>
            <p:nvPr userDrawn="1"/>
          </p:nvSpPr>
          <p:spPr>
            <a:xfrm>
              <a:off x="9759696" y="4480421"/>
              <a:ext cx="2432304" cy="914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97338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14478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魂36号-正文宋楷" panose="02000000000000000000" pitchFamily="2" charset="-122"/>
              <a:ea typeface="字魂36号-正文宋楷" panose="02000000000000000000" pitchFamily="2" charset="-122"/>
              <a:sym typeface="字魂36号-正文宋楷" panose="02000000000000000000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429000" y="308401"/>
            <a:ext cx="6934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 smtClean="0">
                <a:solidFill>
                  <a:schemeClr val="bg1"/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数据分析可视化图表</a:t>
            </a:r>
            <a:endParaRPr lang="zh-CN" altLang="en-US" sz="4800" dirty="0">
              <a:solidFill>
                <a:schemeClr val="bg1"/>
              </a:solidFill>
              <a:latin typeface="字魂36号-正文宋楷" panose="02000000000000000000" pitchFamily="2" charset="-122"/>
              <a:ea typeface="字魂36号-正文宋楷" panose="02000000000000000000" pitchFamily="2" charset="-122"/>
              <a:sym typeface="字魂36号-正文宋楷" panose="02000000000000000000" pitchFamily="2" charset="-122"/>
            </a:endParaRP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482600" y="6466112"/>
            <a:ext cx="2743200" cy="281437"/>
          </a:xfrm>
        </p:spPr>
        <p:txBody>
          <a:bodyPr/>
          <a:lstStyle>
            <a:lvl1pPr>
              <a:defRPr>
                <a:solidFill>
                  <a:srgbClr val="576973"/>
                </a:solidFill>
              </a:defRPr>
            </a:lvl1pPr>
          </a:lstStyle>
          <a:p>
            <a:r>
              <a:rPr lang="en-US" dirty="0" smtClean="0"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your date here</a:t>
            </a:r>
            <a:endParaRPr lang="en-US" dirty="0">
              <a:latin typeface="字魂36号-正文宋楷" panose="02000000000000000000" pitchFamily="2" charset="-122"/>
              <a:ea typeface="字魂36号-正文宋楷" panose="02000000000000000000" pitchFamily="2" charset="-122"/>
              <a:sym typeface="字魂36号-正文宋楷" panose="02000000000000000000" pitchFamily="2" charset="-122"/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038600" y="6466112"/>
            <a:ext cx="4114800" cy="281437"/>
          </a:xfrm>
        </p:spPr>
        <p:txBody>
          <a:bodyPr/>
          <a:lstStyle>
            <a:lvl1pPr>
              <a:defRPr>
                <a:solidFill>
                  <a:srgbClr val="576973"/>
                </a:solidFill>
              </a:defRPr>
            </a:lvl1pPr>
          </a:lstStyle>
          <a:p>
            <a:r>
              <a:rPr lang="zh-CN" altLang="en-US" dirty="0" smtClean="0"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在此填写您的备注</a:t>
            </a:r>
            <a:endParaRPr lang="en-US" dirty="0">
              <a:latin typeface="字魂36号-正文宋楷" panose="02000000000000000000" pitchFamily="2" charset="-122"/>
              <a:ea typeface="字魂36号-正文宋楷" panose="02000000000000000000" pitchFamily="2" charset="-122"/>
              <a:sym typeface="字魂36号-正文宋楷" panose="02000000000000000000" pitchFamily="2" charset="-122"/>
            </a:endParaRP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966201" y="6466112"/>
            <a:ext cx="2743200" cy="281437"/>
          </a:xfrm>
        </p:spPr>
        <p:txBody>
          <a:bodyPr/>
          <a:lstStyle>
            <a:lvl1pPr algn="r">
              <a:defRPr>
                <a:solidFill>
                  <a:srgbClr val="576973"/>
                </a:solidFill>
              </a:defRPr>
            </a:lvl1pPr>
          </a:lstStyle>
          <a:p>
            <a:fld id="{6E18DBF4-37B7-4C4F-9728-A1C100B177EE}" type="slidenum">
              <a:rPr lang="en-US" smtClean="0"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pPr/>
              <a:t>5</a:t>
            </a:fld>
            <a:endParaRPr lang="en-US" dirty="0">
              <a:latin typeface="字魂36号-正文宋楷" panose="02000000000000000000" pitchFamily="2" charset="-122"/>
              <a:ea typeface="字魂36号-正文宋楷" panose="02000000000000000000" pitchFamily="2" charset="-122"/>
              <a:sym typeface="字魂36号-正文宋楷" panose="02000000000000000000" pitchFamily="2" charset="-122"/>
            </a:endParaRPr>
          </a:p>
        </p:txBody>
      </p:sp>
      <p:grpSp>
        <p:nvGrpSpPr>
          <p:cNvPr id="9" name="Group 12"/>
          <p:cNvGrpSpPr/>
          <p:nvPr>
            <p:custDataLst>
              <p:tags r:id="rId5"/>
            </p:custDataLst>
          </p:nvPr>
        </p:nvGrpSpPr>
        <p:grpSpPr>
          <a:xfrm>
            <a:off x="0" y="6766560"/>
            <a:ext cx="12192000" cy="91440"/>
            <a:chOff x="0" y="4480421"/>
            <a:chExt cx="12192000" cy="91440"/>
          </a:xfrm>
        </p:grpSpPr>
        <p:sp>
          <p:nvSpPr>
            <p:cNvPr id="10" name="Rectangle 13"/>
            <p:cNvSpPr/>
            <p:nvPr userDrawn="1"/>
          </p:nvSpPr>
          <p:spPr>
            <a:xfrm>
              <a:off x="0" y="4480421"/>
              <a:ext cx="2439924" cy="914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endParaRPr>
            </a:p>
          </p:txBody>
        </p:sp>
        <p:sp>
          <p:nvSpPr>
            <p:cNvPr id="11" name="Rectangle 14"/>
            <p:cNvSpPr/>
            <p:nvPr userDrawn="1"/>
          </p:nvSpPr>
          <p:spPr>
            <a:xfrm>
              <a:off x="2439924" y="4480421"/>
              <a:ext cx="2439924" cy="9144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endParaRPr>
            </a:p>
          </p:txBody>
        </p:sp>
        <p:sp>
          <p:nvSpPr>
            <p:cNvPr id="12" name="Rectangle 21"/>
            <p:cNvSpPr/>
            <p:nvPr userDrawn="1"/>
          </p:nvSpPr>
          <p:spPr>
            <a:xfrm>
              <a:off x="4879848" y="4480421"/>
              <a:ext cx="2439924" cy="9144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endParaRPr>
            </a:p>
          </p:txBody>
        </p:sp>
        <p:sp>
          <p:nvSpPr>
            <p:cNvPr id="13" name="Rectangle 22"/>
            <p:cNvSpPr/>
            <p:nvPr userDrawn="1"/>
          </p:nvSpPr>
          <p:spPr>
            <a:xfrm>
              <a:off x="7319772" y="4480421"/>
              <a:ext cx="2439924" cy="914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endParaRPr>
            </a:p>
          </p:txBody>
        </p:sp>
        <p:sp>
          <p:nvSpPr>
            <p:cNvPr id="14" name="Rectangle 23"/>
            <p:cNvSpPr/>
            <p:nvPr userDrawn="1"/>
          </p:nvSpPr>
          <p:spPr>
            <a:xfrm>
              <a:off x="9759696" y="4480421"/>
              <a:ext cx="2432304" cy="914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endParaRPr>
            </a:p>
          </p:txBody>
        </p:sp>
      </p:grpSp>
      <p:graphicFrame>
        <p:nvGraphicFramePr>
          <p:cNvPr id="41" name="Chart 12"/>
          <p:cNvGraphicFramePr/>
          <p:nvPr>
            <p:extLst>
              <p:ext uri="{D42A27DB-BD31-4B8C-83A1-F6EECF244321}">
                <p14:modId xmlns:p14="http://schemas.microsoft.com/office/powerpoint/2010/main" val="618447519"/>
              </p:ext>
            </p:extLst>
          </p:nvPr>
        </p:nvGraphicFramePr>
        <p:xfrm>
          <a:off x="1295400" y="1618039"/>
          <a:ext cx="8128000" cy="46778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sp>
        <p:nvSpPr>
          <p:cNvPr id="42" name="Freeform 5"/>
          <p:cNvSpPr>
            <a:spLocks/>
          </p:cNvSpPr>
          <p:nvPr/>
        </p:nvSpPr>
        <p:spPr bwMode="auto">
          <a:xfrm>
            <a:off x="9540372" y="1954817"/>
            <a:ext cx="316247" cy="474690"/>
          </a:xfrm>
          <a:custGeom>
            <a:avLst/>
            <a:gdLst>
              <a:gd name="T0" fmla="*/ 4125 w 8259"/>
              <a:gd name="T1" fmla="*/ 0 h 12400"/>
              <a:gd name="T2" fmla="*/ 4205 w 8259"/>
              <a:gd name="T3" fmla="*/ 1036 h 12400"/>
              <a:gd name="T4" fmla="*/ 7777 w 8259"/>
              <a:gd name="T5" fmla="*/ 11874 h 12400"/>
              <a:gd name="T6" fmla="*/ 8259 w 8259"/>
              <a:gd name="T7" fmla="*/ 12400 h 12400"/>
              <a:gd name="T8" fmla="*/ 0 w 8259"/>
              <a:gd name="T9" fmla="*/ 12400 h 12400"/>
              <a:gd name="T10" fmla="*/ 482 w 8259"/>
              <a:gd name="T11" fmla="*/ 11874 h 12400"/>
              <a:gd name="T12" fmla="*/ 4062 w 8259"/>
              <a:gd name="T13" fmla="*/ 938 h 12400"/>
              <a:gd name="T14" fmla="*/ 4125 w 8259"/>
              <a:gd name="T15" fmla="*/ 0 h 124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8259" h="12400">
                <a:moveTo>
                  <a:pt x="4125" y="0"/>
                </a:moveTo>
                <a:lnTo>
                  <a:pt x="4205" y="1036"/>
                </a:lnTo>
                <a:cubicBezTo>
                  <a:pt x="4641" y="5720"/>
                  <a:pt x="5974" y="9654"/>
                  <a:pt x="7777" y="11874"/>
                </a:cubicBezTo>
                <a:lnTo>
                  <a:pt x="8259" y="12400"/>
                </a:lnTo>
                <a:lnTo>
                  <a:pt x="0" y="12400"/>
                </a:lnTo>
                <a:lnTo>
                  <a:pt x="482" y="11874"/>
                </a:lnTo>
                <a:cubicBezTo>
                  <a:pt x="2297" y="9639"/>
                  <a:pt x="3635" y="5665"/>
                  <a:pt x="4062" y="938"/>
                </a:cubicBezTo>
                <a:lnTo>
                  <a:pt x="4125" y="0"/>
                </a:lnTo>
                <a:close/>
              </a:path>
            </a:pathLst>
          </a:custGeom>
          <a:solidFill>
            <a:srgbClr val="0095CD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273339"/>
              </a:solidFill>
              <a:effectLst/>
              <a:uLnTx/>
              <a:uFillTx/>
              <a:latin typeface="字魂36号-正文宋楷" panose="02000000000000000000" pitchFamily="2" charset="-122"/>
              <a:ea typeface="字魂36号-正文宋楷" panose="02000000000000000000" pitchFamily="2" charset="-122"/>
              <a:sym typeface="字魂36号-正文宋楷" panose="02000000000000000000" pitchFamily="2" charset="-122"/>
            </a:endParaRPr>
          </a:p>
        </p:txBody>
      </p:sp>
      <p:sp>
        <p:nvSpPr>
          <p:cNvPr id="43" name="Freeform 5"/>
          <p:cNvSpPr>
            <a:spLocks/>
          </p:cNvSpPr>
          <p:nvPr/>
        </p:nvSpPr>
        <p:spPr bwMode="auto">
          <a:xfrm>
            <a:off x="9540372" y="2509853"/>
            <a:ext cx="316247" cy="474690"/>
          </a:xfrm>
          <a:custGeom>
            <a:avLst/>
            <a:gdLst>
              <a:gd name="T0" fmla="*/ 4125 w 8259"/>
              <a:gd name="T1" fmla="*/ 0 h 12400"/>
              <a:gd name="T2" fmla="*/ 4205 w 8259"/>
              <a:gd name="T3" fmla="*/ 1036 h 12400"/>
              <a:gd name="T4" fmla="*/ 7777 w 8259"/>
              <a:gd name="T5" fmla="*/ 11874 h 12400"/>
              <a:gd name="T6" fmla="*/ 8259 w 8259"/>
              <a:gd name="T7" fmla="*/ 12400 h 12400"/>
              <a:gd name="T8" fmla="*/ 0 w 8259"/>
              <a:gd name="T9" fmla="*/ 12400 h 12400"/>
              <a:gd name="T10" fmla="*/ 482 w 8259"/>
              <a:gd name="T11" fmla="*/ 11874 h 12400"/>
              <a:gd name="T12" fmla="*/ 4062 w 8259"/>
              <a:gd name="T13" fmla="*/ 938 h 12400"/>
              <a:gd name="T14" fmla="*/ 4125 w 8259"/>
              <a:gd name="T15" fmla="*/ 0 h 124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8259" h="12400">
                <a:moveTo>
                  <a:pt x="4125" y="0"/>
                </a:moveTo>
                <a:lnTo>
                  <a:pt x="4205" y="1036"/>
                </a:lnTo>
                <a:cubicBezTo>
                  <a:pt x="4641" y="5720"/>
                  <a:pt x="5974" y="9654"/>
                  <a:pt x="7777" y="11874"/>
                </a:cubicBezTo>
                <a:lnTo>
                  <a:pt x="8259" y="12400"/>
                </a:lnTo>
                <a:lnTo>
                  <a:pt x="0" y="12400"/>
                </a:lnTo>
                <a:lnTo>
                  <a:pt x="482" y="11874"/>
                </a:lnTo>
                <a:cubicBezTo>
                  <a:pt x="2297" y="9639"/>
                  <a:pt x="3635" y="5665"/>
                  <a:pt x="4062" y="938"/>
                </a:cubicBezTo>
                <a:lnTo>
                  <a:pt x="4125" y="0"/>
                </a:lnTo>
                <a:close/>
              </a:path>
            </a:pathLst>
          </a:custGeom>
          <a:solidFill>
            <a:srgbClr val="40515A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273339"/>
              </a:solidFill>
              <a:effectLst/>
              <a:uLnTx/>
              <a:uFillTx/>
              <a:latin typeface="字魂36号-正文宋楷" panose="02000000000000000000" pitchFamily="2" charset="-122"/>
              <a:ea typeface="字魂36号-正文宋楷" panose="02000000000000000000" pitchFamily="2" charset="-122"/>
              <a:sym typeface="字魂36号-正文宋楷" panose="02000000000000000000" pitchFamily="2" charset="-122"/>
            </a:endParaRPr>
          </a:p>
        </p:txBody>
      </p:sp>
      <p:sp>
        <p:nvSpPr>
          <p:cNvPr id="44" name="Freeform 5"/>
          <p:cNvSpPr>
            <a:spLocks/>
          </p:cNvSpPr>
          <p:nvPr/>
        </p:nvSpPr>
        <p:spPr bwMode="auto">
          <a:xfrm>
            <a:off x="9540372" y="3064889"/>
            <a:ext cx="316247" cy="474690"/>
          </a:xfrm>
          <a:custGeom>
            <a:avLst/>
            <a:gdLst>
              <a:gd name="T0" fmla="*/ 4125 w 8259"/>
              <a:gd name="T1" fmla="*/ 0 h 12400"/>
              <a:gd name="T2" fmla="*/ 4205 w 8259"/>
              <a:gd name="T3" fmla="*/ 1036 h 12400"/>
              <a:gd name="T4" fmla="*/ 7777 w 8259"/>
              <a:gd name="T5" fmla="*/ 11874 h 12400"/>
              <a:gd name="T6" fmla="*/ 8259 w 8259"/>
              <a:gd name="T7" fmla="*/ 12400 h 12400"/>
              <a:gd name="T8" fmla="*/ 0 w 8259"/>
              <a:gd name="T9" fmla="*/ 12400 h 12400"/>
              <a:gd name="T10" fmla="*/ 482 w 8259"/>
              <a:gd name="T11" fmla="*/ 11874 h 12400"/>
              <a:gd name="T12" fmla="*/ 4062 w 8259"/>
              <a:gd name="T13" fmla="*/ 938 h 12400"/>
              <a:gd name="T14" fmla="*/ 4125 w 8259"/>
              <a:gd name="T15" fmla="*/ 0 h 124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8259" h="12400">
                <a:moveTo>
                  <a:pt x="4125" y="0"/>
                </a:moveTo>
                <a:lnTo>
                  <a:pt x="4205" y="1036"/>
                </a:lnTo>
                <a:cubicBezTo>
                  <a:pt x="4641" y="5720"/>
                  <a:pt x="5974" y="9654"/>
                  <a:pt x="7777" y="11874"/>
                </a:cubicBezTo>
                <a:lnTo>
                  <a:pt x="8259" y="12400"/>
                </a:lnTo>
                <a:lnTo>
                  <a:pt x="0" y="12400"/>
                </a:lnTo>
                <a:lnTo>
                  <a:pt x="482" y="11874"/>
                </a:lnTo>
                <a:cubicBezTo>
                  <a:pt x="2297" y="9639"/>
                  <a:pt x="3635" y="5665"/>
                  <a:pt x="4062" y="938"/>
                </a:cubicBezTo>
                <a:lnTo>
                  <a:pt x="4125" y="0"/>
                </a:lnTo>
                <a:close/>
              </a:path>
            </a:pathLst>
          </a:custGeom>
          <a:solidFill>
            <a:srgbClr val="F17C3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273339"/>
              </a:solidFill>
              <a:effectLst/>
              <a:uLnTx/>
              <a:uFillTx/>
              <a:latin typeface="字魂36号-正文宋楷" panose="02000000000000000000" pitchFamily="2" charset="-122"/>
              <a:ea typeface="字魂36号-正文宋楷" panose="02000000000000000000" pitchFamily="2" charset="-122"/>
              <a:sym typeface="字魂36号-正文宋楷" panose="02000000000000000000" pitchFamily="2" charset="-122"/>
            </a:endParaRPr>
          </a:p>
        </p:txBody>
      </p:sp>
      <p:sp>
        <p:nvSpPr>
          <p:cNvPr id="45" name="Freeform 5"/>
          <p:cNvSpPr>
            <a:spLocks/>
          </p:cNvSpPr>
          <p:nvPr/>
        </p:nvSpPr>
        <p:spPr bwMode="auto">
          <a:xfrm>
            <a:off x="9540372" y="3619925"/>
            <a:ext cx="316247" cy="474690"/>
          </a:xfrm>
          <a:custGeom>
            <a:avLst/>
            <a:gdLst>
              <a:gd name="T0" fmla="*/ 4125 w 8259"/>
              <a:gd name="T1" fmla="*/ 0 h 12400"/>
              <a:gd name="T2" fmla="*/ 4205 w 8259"/>
              <a:gd name="T3" fmla="*/ 1036 h 12400"/>
              <a:gd name="T4" fmla="*/ 7777 w 8259"/>
              <a:gd name="T5" fmla="*/ 11874 h 12400"/>
              <a:gd name="T6" fmla="*/ 8259 w 8259"/>
              <a:gd name="T7" fmla="*/ 12400 h 12400"/>
              <a:gd name="T8" fmla="*/ 0 w 8259"/>
              <a:gd name="T9" fmla="*/ 12400 h 12400"/>
              <a:gd name="T10" fmla="*/ 482 w 8259"/>
              <a:gd name="T11" fmla="*/ 11874 h 12400"/>
              <a:gd name="T12" fmla="*/ 4062 w 8259"/>
              <a:gd name="T13" fmla="*/ 938 h 12400"/>
              <a:gd name="T14" fmla="*/ 4125 w 8259"/>
              <a:gd name="T15" fmla="*/ 0 h 124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8259" h="12400">
                <a:moveTo>
                  <a:pt x="4125" y="0"/>
                </a:moveTo>
                <a:lnTo>
                  <a:pt x="4205" y="1036"/>
                </a:lnTo>
                <a:cubicBezTo>
                  <a:pt x="4641" y="5720"/>
                  <a:pt x="5974" y="9654"/>
                  <a:pt x="7777" y="11874"/>
                </a:cubicBezTo>
                <a:lnTo>
                  <a:pt x="8259" y="12400"/>
                </a:lnTo>
                <a:lnTo>
                  <a:pt x="0" y="12400"/>
                </a:lnTo>
                <a:lnTo>
                  <a:pt x="482" y="11874"/>
                </a:lnTo>
                <a:cubicBezTo>
                  <a:pt x="2297" y="9639"/>
                  <a:pt x="3635" y="5665"/>
                  <a:pt x="4062" y="938"/>
                </a:cubicBezTo>
                <a:lnTo>
                  <a:pt x="4125" y="0"/>
                </a:lnTo>
                <a:close/>
              </a:path>
            </a:pathLst>
          </a:custGeom>
          <a:solidFill>
            <a:srgbClr val="7BB21B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273339"/>
              </a:solidFill>
              <a:effectLst/>
              <a:uLnTx/>
              <a:uFillTx/>
              <a:latin typeface="字魂36号-正文宋楷" panose="02000000000000000000" pitchFamily="2" charset="-122"/>
              <a:ea typeface="字魂36号-正文宋楷" panose="02000000000000000000" pitchFamily="2" charset="-122"/>
              <a:sym typeface="字魂36号-正文宋楷" panose="02000000000000000000" pitchFamily="2" charset="-122"/>
            </a:endParaRPr>
          </a:p>
        </p:txBody>
      </p:sp>
      <p:sp>
        <p:nvSpPr>
          <p:cNvPr id="46" name="Freeform 5"/>
          <p:cNvSpPr>
            <a:spLocks/>
          </p:cNvSpPr>
          <p:nvPr/>
        </p:nvSpPr>
        <p:spPr bwMode="auto">
          <a:xfrm>
            <a:off x="9540372" y="4174961"/>
            <a:ext cx="316247" cy="474690"/>
          </a:xfrm>
          <a:custGeom>
            <a:avLst/>
            <a:gdLst>
              <a:gd name="T0" fmla="*/ 4125 w 8259"/>
              <a:gd name="T1" fmla="*/ 0 h 12400"/>
              <a:gd name="T2" fmla="*/ 4205 w 8259"/>
              <a:gd name="T3" fmla="*/ 1036 h 12400"/>
              <a:gd name="T4" fmla="*/ 7777 w 8259"/>
              <a:gd name="T5" fmla="*/ 11874 h 12400"/>
              <a:gd name="T6" fmla="*/ 8259 w 8259"/>
              <a:gd name="T7" fmla="*/ 12400 h 12400"/>
              <a:gd name="T8" fmla="*/ 0 w 8259"/>
              <a:gd name="T9" fmla="*/ 12400 h 12400"/>
              <a:gd name="T10" fmla="*/ 482 w 8259"/>
              <a:gd name="T11" fmla="*/ 11874 h 12400"/>
              <a:gd name="T12" fmla="*/ 4062 w 8259"/>
              <a:gd name="T13" fmla="*/ 938 h 12400"/>
              <a:gd name="T14" fmla="*/ 4125 w 8259"/>
              <a:gd name="T15" fmla="*/ 0 h 124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8259" h="12400">
                <a:moveTo>
                  <a:pt x="4125" y="0"/>
                </a:moveTo>
                <a:lnTo>
                  <a:pt x="4205" y="1036"/>
                </a:lnTo>
                <a:cubicBezTo>
                  <a:pt x="4641" y="5720"/>
                  <a:pt x="5974" y="9654"/>
                  <a:pt x="7777" y="11874"/>
                </a:cubicBezTo>
                <a:lnTo>
                  <a:pt x="8259" y="12400"/>
                </a:lnTo>
                <a:lnTo>
                  <a:pt x="0" y="12400"/>
                </a:lnTo>
                <a:lnTo>
                  <a:pt x="482" y="11874"/>
                </a:lnTo>
                <a:cubicBezTo>
                  <a:pt x="2297" y="9639"/>
                  <a:pt x="3635" y="5665"/>
                  <a:pt x="4062" y="938"/>
                </a:cubicBezTo>
                <a:lnTo>
                  <a:pt x="4125" y="0"/>
                </a:lnTo>
                <a:close/>
              </a:path>
            </a:pathLst>
          </a:custGeom>
          <a:solidFill>
            <a:srgbClr val="814E7E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273339"/>
              </a:solidFill>
              <a:effectLst/>
              <a:uLnTx/>
              <a:uFillTx/>
              <a:latin typeface="字魂36号-正文宋楷" panose="02000000000000000000" pitchFamily="2" charset="-122"/>
              <a:ea typeface="字魂36号-正文宋楷" panose="02000000000000000000" pitchFamily="2" charset="-122"/>
              <a:sym typeface="字魂36号-正文宋楷" panose="02000000000000000000" pitchFamily="2" charset="-122"/>
            </a:endParaRPr>
          </a:p>
        </p:txBody>
      </p:sp>
      <p:sp>
        <p:nvSpPr>
          <p:cNvPr id="47" name="Freeform 5"/>
          <p:cNvSpPr>
            <a:spLocks/>
          </p:cNvSpPr>
          <p:nvPr/>
        </p:nvSpPr>
        <p:spPr bwMode="auto">
          <a:xfrm>
            <a:off x="9540372" y="4729997"/>
            <a:ext cx="316247" cy="474690"/>
          </a:xfrm>
          <a:custGeom>
            <a:avLst/>
            <a:gdLst>
              <a:gd name="T0" fmla="*/ 4125 w 8259"/>
              <a:gd name="T1" fmla="*/ 0 h 12400"/>
              <a:gd name="T2" fmla="*/ 4205 w 8259"/>
              <a:gd name="T3" fmla="*/ 1036 h 12400"/>
              <a:gd name="T4" fmla="*/ 7777 w 8259"/>
              <a:gd name="T5" fmla="*/ 11874 h 12400"/>
              <a:gd name="T6" fmla="*/ 8259 w 8259"/>
              <a:gd name="T7" fmla="*/ 12400 h 12400"/>
              <a:gd name="T8" fmla="*/ 0 w 8259"/>
              <a:gd name="T9" fmla="*/ 12400 h 12400"/>
              <a:gd name="T10" fmla="*/ 482 w 8259"/>
              <a:gd name="T11" fmla="*/ 11874 h 12400"/>
              <a:gd name="T12" fmla="*/ 4062 w 8259"/>
              <a:gd name="T13" fmla="*/ 938 h 12400"/>
              <a:gd name="T14" fmla="*/ 4125 w 8259"/>
              <a:gd name="T15" fmla="*/ 0 h 124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8259" h="12400">
                <a:moveTo>
                  <a:pt x="4125" y="0"/>
                </a:moveTo>
                <a:lnTo>
                  <a:pt x="4205" y="1036"/>
                </a:lnTo>
                <a:cubicBezTo>
                  <a:pt x="4641" y="5720"/>
                  <a:pt x="5974" y="9654"/>
                  <a:pt x="7777" y="11874"/>
                </a:cubicBezTo>
                <a:lnTo>
                  <a:pt x="8259" y="12400"/>
                </a:lnTo>
                <a:lnTo>
                  <a:pt x="0" y="12400"/>
                </a:lnTo>
                <a:lnTo>
                  <a:pt x="482" y="11874"/>
                </a:lnTo>
                <a:cubicBezTo>
                  <a:pt x="2297" y="9639"/>
                  <a:pt x="3635" y="5665"/>
                  <a:pt x="4062" y="938"/>
                </a:cubicBezTo>
                <a:lnTo>
                  <a:pt x="4125" y="0"/>
                </a:lnTo>
                <a:close/>
              </a:path>
            </a:pathLst>
          </a:custGeom>
          <a:solidFill>
            <a:srgbClr val="9D1217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273339"/>
              </a:solidFill>
              <a:effectLst/>
              <a:uLnTx/>
              <a:uFillTx/>
              <a:latin typeface="字魂36号-正文宋楷" panose="02000000000000000000" pitchFamily="2" charset="-122"/>
              <a:ea typeface="字魂36号-正文宋楷" panose="02000000000000000000" pitchFamily="2" charset="-122"/>
              <a:sym typeface="字魂36号-正文宋楷" panose="02000000000000000000" pitchFamily="2" charset="-122"/>
            </a:endParaRPr>
          </a:p>
        </p:txBody>
      </p:sp>
      <p:sp>
        <p:nvSpPr>
          <p:cNvPr id="48" name="TextBox 22"/>
          <p:cNvSpPr txBox="1"/>
          <p:nvPr/>
        </p:nvSpPr>
        <p:spPr>
          <a:xfrm>
            <a:off x="9973591" y="2170741"/>
            <a:ext cx="853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Label 1</a:t>
            </a:r>
            <a:endParaRPr lang="en-US">
              <a:latin typeface="字魂36号-正文宋楷" panose="02000000000000000000" pitchFamily="2" charset="-122"/>
              <a:ea typeface="字魂36号-正文宋楷" panose="02000000000000000000" pitchFamily="2" charset="-122"/>
              <a:sym typeface="字魂36号-正文宋楷" panose="02000000000000000000" pitchFamily="2" charset="-122"/>
            </a:endParaRPr>
          </a:p>
        </p:txBody>
      </p:sp>
      <p:sp>
        <p:nvSpPr>
          <p:cNvPr id="49" name="TextBox 23"/>
          <p:cNvSpPr txBox="1"/>
          <p:nvPr/>
        </p:nvSpPr>
        <p:spPr>
          <a:xfrm>
            <a:off x="9973591" y="2725716"/>
            <a:ext cx="853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Label 2</a:t>
            </a:r>
            <a:endParaRPr lang="en-US">
              <a:latin typeface="字魂36号-正文宋楷" panose="02000000000000000000" pitchFamily="2" charset="-122"/>
              <a:ea typeface="字魂36号-正文宋楷" panose="02000000000000000000" pitchFamily="2" charset="-122"/>
              <a:sym typeface="字魂36号-正文宋楷" panose="02000000000000000000" pitchFamily="2" charset="-122"/>
            </a:endParaRPr>
          </a:p>
        </p:txBody>
      </p:sp>
      <p:sp>
        <p:nvSpPr>
          <p:cNvPr id="50" name="TextBox 24"/>
          <p:cNvSpPr txBox="1"/>
          <p:nvPr/>
        </p:nvSpPr>
        <p:spPr>
          <a:xfrm>
            <a:off x="9973591" y="3280691"/>
            <a:ext cx="853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Label 3</a:t>
            </a:r>
            <a:endParaRPr lang="en-US">
              <a:latin typeface="字魂36号-正文宋楷" panose="02000000000000000000" pitchFamily="2" charset="-122"/>
              <a:ea typeface="字魂36号-正文宋楷" panose="02000000000000000000" pitchFamily="2" charset="-122"/>
              <a:sym typeface="字魂36号-正文宋楷" panose="02000000000000000000" pitchFamily="2" charset="-122"/>
            </a:endParaRPr>
          </a:p>
        </p:txBody>
      </p:sp>
      <p:sp>
        <p:nvSpPr>
          <p:cNvPr id="51" name="TextBox 25"/>
          <p:cNvSpPr txBox="1"/>
          <p:nvPr/>
        </p:nvSpPr>
        <p:spPr>
          <a:xfrm>
            <a:off x="9973591" y="3835666"/>
            <a:ext cx="853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Label 4</a:t>
            </a:r>
            <a:endParaRPr lang="en-US">
              <a:latin typeface="字魂36号-正文宋楷" panose="02000000000000000000" pitchFamily="2" charset="-122"/>
              <a:ea typeface="字魂36号-正文宋楷" panose="02000000000000000000" pitchFamily="2" charset="-122"/>
              <a:sym typeface="字魂36号-正文宋楷" panose="02000000000000000000" pitchFamily="2" charset="-122"/>
            </a:endParaRPr>
          </a:p>
        </p:txBody>
      </p:sp>
      <p:sp>
        <p:nvSpPr>
          <p:cNvPr id="52" name="TextBox 26"/>
          <p:cNvSpPr txBox="1"/>
          <p:nvPr/>
        </p:nvSpPr>
        <p:spPr>
          <a:xfrm>
            <a:off x="9973591" y="4390641"/>
            <a:ext cx="853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Label 5</a:t>
            </a:r>
            <a:endParaRPr lang="en-US">
              <a:latin typeface="字魂36号-正文宋楷" panose="02000000000000000000" pitchFamily="2" charset="-122"/>
              <a:ea typeface="字魂36号-正文宋楷" panose="02000000000000000000" pitchFamily="2" charset="-122"/>
              <a:sym typeface="字魂36号-正文宋楷" panose="02000000000000000000" pitchFamily="2" charset="-122"/>
            </a:endParaRPr>
          </a:p>
        </p:txBody>
      </p:sp>
      <p:sp>
        <p:nvSpPr>
          <p:cNvPr id="53" name="TextBox 27"/>
          <p:cNvSpPr txBox="1"/>
          <p:nvPr/>
        </p:nvSpPr>
        <p:spPr>
          <a:xfrm>
            <a:off x="9973591" y="4945614"/>
            <a:ext cx="853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Label 6</a:t>
            </a:r>
            <a:endParaRPr lang="en-US">
              <a:latin typeface="字魂36号-正文宋楷" panose="02000000000000000000" pitchFamily="2" charset="-122"/>
              <a:ea typeface="字魂36号-正文宋楷" panose="02000000000000000000" pitchFamily="2" charset="-122"/>
              <a:sym typeface="字魂36号-正文宋楷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39243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14478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魂36号-正文宋楷" panose="02000000000000000000" pitchFamily="2" charset="-122"/>
              <a:ea typeface="字魂36号-正文宋楷" panose="02000000000000000000" pitchFamily="2" charset="-122"/>
              <a:sym typeface="字魂36号-正文宋楷" panose="02000000000000000000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429000" y="308401"/>
            <a:ext cx="6934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 smtClean="0">
                <a:solidFill>
                  <a:schemeClr val="bg1"/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数据分析可视化图表</a:t>
            </a:r>
            <a:endParaRPr lang="zh-CN" altLang="en-US" sz="4800" dirty="0">
              <a:solidFill>
                <a:schemeClr val="bg1"/>
              </a:solidFill>
              <a:latin typeface="字魂36号-正文宋楷" panose="02000000000000000000" pitchFamily="2" charset="-122"/>
              <a:ea typeface="字魂36号-正文宋楷" panose="02000000000000000000" pitchFamily="2" charset="-122"/>
              <a:sym typeface="字魂36号-正文宋楷" panose="02000000000000000000" pitchFamily="2" charset="-122"/>
            </a:endParaRP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482600" y="6466112"/>
            <a:ext cx="2743200" cy="281437"/>
          </a:xfrm>
        </p:spPr>
        <p:txBody>
          <a:bodyPr/>
          <a:lstStyle>
            <a:lvl1pPr>
              <a:defRPr>
                <a:solidFill>
                  <a:srgbClr val="576973"/>
                </a:solidFill>
              </a:defRPr>
            </a:lvl1pPr>
          </a:lstStyle>
          <a:p>
            <a:r>
              <a:rPr lang="en-US" dirty="0" smtClean="0"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your date here</a:t>
            </a:r>
            <a:endParaRPr lang="en-US" dirty="0">
              <a:latin typeface="字魂36号-正文宋楷" panose="02000000000000000000" pitchFamily="2" charset="-122"/>
              <a:ea typeface="字魂36号-正文宋楷" panose="02000000000000000000" pitchFamily="2" charset="-122"/>
              <a:sym typeface="字魂36号-正文宋楷" panose="02000000000000000000" pitchFamily="2" charset="-122"/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038600" y="6466112"/>
            <a:ext cx="4114800" cy="281437"/>
          </a:xfrm>
        </p:spPr>
        <p:txBody>
          <a:bodyPr/>
          <a:lstStyle>
            <a:lvl1pPr>
              <a:defRPr>
                <a:solidFill>
                  <a:srgbClr val="576973"/>
                </a:solidFill>
              </a:defRPr>
            </a:lvl1pPr>
          </a:lstStyle>
          <a:p>
            <a:r>
              <a:rPr lang="zh-CN" altLang="en-US" dirty="0" smtClean="0"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在此填写您的备注</a:t>
            </a:r>
            <a:endParaRPr lang="en-US" dirty="0">
              <a:latin typeface="字魂36号-正文宋楷" panose="02000000000000000000" pitchFamily="2" charset="-122"/>
              <a:ea typeface="字魂36号-正文宋楷" panose="02000000000000000000" pitchFamily="2" charset="-122"/>
              <a:sym typeface="字魂36号-正文宋楷" panose="02000000000000000000" pitchFamily="2" charset="-122"/>
            </a:endParaRP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966201" y="6466112"/>
            <a:ext cx="2743200" cy="281437"/>
          </a:xfrm>
        </p:spPr>
        <p:txBody>
          <a:bodyPr/>
          <a:lstStyle>
            <a:lvl1pPr algn="r">
              <a:defRPr>
                <a:solidFill>
                  <a:srgbClr val="576973"/>
                </a:solidFill>
              </a:defRPr>
            </a:lvl1pPr>
          </a:lstStyle>
          <a:p>
            <a:fld id="{6E18DBF4-37B7-4C4F-9728-A1C100B177EE}" type="slidenum">
              <a:rPr lang="en-US" smtClean="0"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pPr/>
              <a:t>6</a:t>
            </a:fld>
            <a:endParaRPr lang="en-US" dirty="0">
              <a:latin typeface="字魂36号-正文宋楷" panose="02000000000000000000" pitchFamily="2" charset="-122"/>
              <a:ea typeface="字魂36号-正文宋楷" panose="02000000000000000000" pitchFamily="2" charset="-122"/>
              <a:sym typeface="字魂36号-正文宋楷" panose="02000000000000000000" pitchFamily="2" charset="-122"/>
            </a:endParaRPr>
          </a:p>
        </p:txBody>
      </p:sp>
      <p:grpSp>
        <p:nvGrpSpPr>
          <p:cNvPr id="9" name="Group 12"/>
          <p:cNvGrpSpPr/>
          <p:nvPr>
            <p:custDataLst>
              <p:tags r:id="rId5"/>
            </p:custDataLst>
          </p:nvPr>
        </p:nvGrpSpPr>
        <p:grpSpPr>
          <a:xfrm>
            <a:off x="0" y="6766560"/>
            <a:ext cx="12192000" cy="91440"/>
            <a:chOff x="0" y="4480421"/>
            <a:chExt cx="12192000" cy="91440"/>
          </a:xfrm>
        </p:grpSpPr>
        <p:sp>
          <p:nvSpPr>
            <p:cNvPr id="10" name="Rectangle 13"/>
            <p:cNvSpPr/>
            <p:nvPr userDrawn="1"/>
          </p:nvSpPr>
          <p:spPr>
            <a:xfrm>
              <a:off x="0" y="4480421"/>
              <a:ext cx="2439924" cy="914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endParaRPr>
            </a:p>
          </p:txBody>
        </p:sp>
        <p:sp>
          <p:nvSpPr>
            <p:cNvPr id="11" name="Rectangle 14"/>
            <p:cNvSpPr/>
            <p:nvPr userDrawn="1"/>
          </p:nvSpPr>
          <p:spPr>
            <a:xfrm>
              <a:off x="2439924" y="4480421"/>
              <a:ext cx="2439924" cy="9144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endParaRPr>
            </a:p>
          </p:txBody>
        </p:sp>
        <p:sp>
          <p:nvSpPr>
            <p:cNvPr id="12" name="Rectangle 21"/>
            <p:cNvSpPr/>
            <p:nvPr userDrawn="1"/>
          </p:nvSpPr>
          <p:spPr>
            <a:xfrm>
              <a:off x="4879848" y="4480421"/>
              <a:ext cx="2439924" cy="9144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endParaRPr>
            </a:p>
          </p:txBody>
        </p:sp>
        <p:sp>
          <p:nvSpPr>
            <p:cNvPr id="13" name="Rectangle 22"/>
            <p:cNvSpPr/>
            <p:nvPr userDrawn="1"/>
          </p:nvSpPr>
          <p:spPr>
            <a:xfrm>
              <a:off x="7319772" y="4480421"/>
              <a:ext cx="2439924" cy="914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endParaRPr>
            </a:p>
          </p:txBody>
        </p:sp>
        <p:sp>
          <p:nvSpPr>
            <p:cNvPr id="14" name="Rectangle 23"/>
            <p:cNvSpPr/>
            <p:nvPr userDrawn="1"/>
          </p:nvSpPr>
          <p:spPr>
            <a:xfrm>
              <a:off x="9759696" y="4480421"/>
              <a:ext cx="2432304" cy="914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endParaRPr>
            </a:p>
          </p:txBody>
        </p:sp>
      </p:grpSp>
      <p:graphicFrame>
        <p:nvGraphicFramePr>
          <p:cNvPr id="15" name="Chart Placeholder 1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0235576"/>
              </p:ext>
            </p:extLst>
          </p:nvPr>
        </p:nvGraphicFramePr>
        <p:xfrm>
          <a:off x="4872038" y="1701800"/>
          <a:ext cx="6837362" cy="43561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sp>
        <p:nvSpPr>
          <p:cNvPr id="16" name="Text Placeholder 14"/>
          <p:cNvSpPr txBox="1">
            <a:spLocks/>
          </p:cNvSpPr>
          <p:nvPr/>
        </p:nvSpPr>
        <p:spPr>
          <a:xfrm>
            <a:off x="482600" y="2257196"/>
            <a:ext cx="4026883" cy="10956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2000" dirty="0" smtClean="0"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千图网</a:t>
            </a:r>
            <a:r>
              <a:rPr lang="en-US" altLang="zh-CN" sz="2000" dirty="0" smtClean="0"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(www.58pic.com) </a:t>
            </a:r>
            <a:r>
              <a:rPr lang="zh-CN" altLang="en-US" sz="2000" dirty="0" smtClean="0"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是专注免费设计素材下载的网站</a:t>
            </a:r>
            <a:r>
              <a:rPr lang="en-US" altLang="zh-CN" sz="2000" dirty="0" smtClean="0"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!</a:t>
            </a:r>
            <a:r>
              <a:rPr lang="zh-CN" altLang="en-US" sz="2000" dirty="0" smtClean="0"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提供矢量图素材</a:t>
            </a:r>
            <a:r>
              <a:rPr lang="en-US" altLang="zh-CN" sz="2000" dirty="0" smtClean="0"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,</a:t>
            </a:r>
            <a:r>
              <a:rPr lang="zh-CN" altLang="en-US" sz="2000" dirty="0" smtClean="0"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矢量背景图片</a:t>
            </a:r>
            <a:r>
              <a:rPr lang="en-US" altLang="zh-CN" sz="2000" dirty="0" smtClean="0"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,</a:t>
            </a:r>
            <a:r>
              <a:rPr lang="zh-CN" altLang="en-US" sz="2000" dirty="0" smtClean="0"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矢量图库</a:t>
            </a:r>
            <a:endParaRPr lang="en-US" sz="2000" dirty="0">
              <a:latin typeface="字魂36号-正文宋楷" panose="02000000000000000000" pitchFamily="2" charset="-122"/>
              <a:ea typeface="字魂36号-正文宋楷" panose="02000000000000000000" pitchFamily="2" charset="-122"/>
              <a:sym typeface="字魂36号-正文宋楷" panose="02000000000000000000" pitchFamily="2" charset="-122"/>
            </a:endParaRPr>
          </a:p>
        </p:txBody>
      </p:sp>
      <p:sp>
        <p:nvSpPr>
          <p:cNvPr id="18" name="Rectangle 16"/>
          <p:cNvSpPr/>
          <p:nvPr/>
        </p:nvSpPr>
        <p:spPr>
          <a:xfrm>
            <a:off x="584200" y="4762500"/>
            <a:ext cx="381000" cy="381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字魂36号-正文宋楷" panose="02000000000000000000" pitchFamily="2" charset="-122"/>
              <a:ea typeface="字魂36号-正文宋楷" panose="02000000000000000000" pitchFamily="2" charset="-122"/>
              <a:sym typeface="字魂36号-正文宋楷" panose="02000000000000000000" pitchFamily="2" charset="-122"/>
            </a:endParaRPr>
          </a:p>
        </p:txBody>
      </p:sp>
      <p:sp>
        <p:nvSpPr>
          <p:cNvPr id="19" name="Rectangle 17"/>
          <p:cNvSpPr/>
          <p:nvPr/>
        </p:nvSpPr>
        <p:spPr>
          <a:xfrm>
            <a:off x="584200" y="5314950"/>
            <a:ext cx="381000" cy="381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字魂36号-正文宋楷" panose="02000000000000000000" pitchFamily="2" charset="-122"/>
              <a:ea typeface="字魂36号-正文宋楷" panose="02000000000000000000" pitchFamily="2" charset="-122"/>
              <a:sym typeface="字魂36号-正文宋楷" panose="02000000000000000000" pitchFamily="2" charset="-122"/>
            </a:endParaRPr>
          </a:p>
        </p:txBody>
      </p:sp>
      <p:sp>
        <p:nvSpPr>
          <p:cNvPr id="20" name="Rectangle 18"/>
          <p:cNvSpPr/>
          <p:nvPr/>
        </p:nvSpPr>
        <p:spPr>
          <a:xfrm>
            <a:off x="584200" y="5867400"/>
            <a:ext cx="381000" cy="381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字魂36号-正文宋楷" panose="02000000000000000000" pitchFamily="2" charset="-122"/>
              <a:ea typeface="字魂36号-正文宋楷" panose="02000000000000000000" pitchFamily="2" charset="-122"/>
              <a:sym typeface="字魂36号-正文宋楷" panose="02000000000000000000" pitchFamily="2" charset="-122"/>
            </a:endParaRPr>
          </a:p>
        </p:txBody>
      </p:sp>
      <p:sp>
        <p:nvSpPr>
          <p:cNvPr id="21" name="TextBox 19"/>
          <p:cNvSpPr txBox="1"/>
          <p:nvPr/>
        </p:nvSpPr>
        <p:spPr>
          <a:xfrm>
            <a:off x="1231900" y="4758809"/>
            <a:ext cx="753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Item 1</a:t>
            </a:r>
            <a:endParaRPr lang="en-US" b="1">
              <a:latin typeface="字魂36号-正文宋楷" panose="02000000000000000000" pitchFamily="2" charset="-122"/>
              <a:ea typeface="字魂36号-正文宋楷" panose="02000000000000000000" pitchFamily="2" charset="-122"/>
              <a:sym typeface="字魂36号-正文宋楷" panose="02000000000000000000" pitchFamily="2" charset="-122"/>
            </a:endParaRPr>
          </a:p>
        </p:txBody>
      </p:sp>
      <p:sp>
        <p:nvSpPr>
          <p:cNvPr id="22" name="TextBox 20"/>
          <p:cNvSpPr txBox="1"/>
          <p:nvPr/>
        </p:nvSpPr>
        <p:spPr>
          <a:xfrm>
            <a:off x="1231900" y="5315763"/>
            <a:ext cx="753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Item 2</a:t>
            </a:r>
            <a:endParaRPr lang="en-US" b="1">
              <a:latin typeface="字魂36号-正文宋楷" panose="02000000000000000000" pitchFamily="2" charset="-122"/>
              <a:ea typeface="字魂36号-正文宋楷" panose="02000000000000000000" pitchFamily="2" charset="-122"/>
              <a:sym typeface="字魂36号-正文宋楷" panose="02000000000000000000" pitchFamily="2" charset="-122"/>
            </a:endParaRPr>
          </a:p>
        </p:txBody>
      </p:sp>
      <p:sp>
        <p:nvSpPr>
          <p:cNvPr id="23" name="TextBox 21"/>
          <p:cNvSpPr txBox="1"/>
          <p:nvPr/>
        </p:nvSpPr>
        <p:spPr>
          <a:xfrm>
            <a:off x="1231900" y="5872718"/>
            <a:ext cx="753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Item 3</a:t>
            </a:r>
            <a:endParaRPr lang="en-US" b="1">
              <a:latin typeface="字魂36号-正文宋楷" panose="02000000000000000000" pitchFamily="2" charset="-122"/>
              <a:ea typeface="字魂36号-正文宋楷" panose="02000000000000000000" pitchFamily="2" charset="-122"/>
              <a:sym typeface="字魂36号-正文宋楷" panose="02000000000000000000" pitchFamily="2" charset="-122"/>
            </a:endParaRPr>
          </a:p>
        </p:txBody>
      </p:sp>
      <p:sp>
        <p:nvSpPr>
          <p:cNvPr id="24" name="Text Placeholder 15"/>
          <p:cNvSpPr txBox="1">
            <a:spLocks/>
          </p:cNvSpPr>
          <p:nvPr/>
        </p:nvSpPr>
        <p:spPr>
          <a:xfrm>
            <a:off x="482599" y="1697184"/>
            <a:ext cx="4026883" cy="433965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400" b="1" kern="1200" cap="all" baseline="0">
                <a:solidFill>
                  <a:srgbClr val="47464B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2400" b="1" i="0" u="none" strike="noStrike" kern="1200" cap="all" spc="0" normalizeH="0" baseline="0" noProof="0" dirty="0" smtClean="0">
                <a:ln>
                  <a:noFill/>
                </a:ln>
                <a:solidFill>
                  <a:srgbClr val="47464B"/>
                </a:solidFill>
                <a:effectLst/>
                <a:uLnTx/>
                <a:uFillTx/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在此填写您的标题</a:t>
            </a:r>
            <a:endParaRPr kumimoji="0" lang="en-US" sz="2400" b="1" i="0" u="none" strike="noStrike" kern="1200" cap="all" spc="0" normalizeH="0" baseline="0" noProof="0" dirty="0">
              <a:ln>
                <a:noFill/>
              </a:ln>
              <a:solidFill>
                <a:srgbClr val="47464B"/>
              </a:solidFill>
              <a:effectLst/>
              <a:uLnTx/>
              <a:uFillTx/>
              <a:latin typeface="字魂36号-正文宋楷" panose="02000000000000000000" pitchFamily="2" charset="-122"/>
              <a:ea typeface="字魂36号-正文宋楷" panose="02000000000000000000" pitchFamily="2" charset="-122"/>
              <a:sym typeface="字魂36号-正文宋楷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40390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14478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魂36号-正文宋楷" panose="02000000000000000000" pitchFamily="2" charset="-122"/>
              <a:ea typeface="字魂36号-正文宋楷" panose="02000000000000000000" pitchFamily="2" charset="-122"/>
              <a:sym typeface="字魂36号-正文宋楷" panose="02000000000000000000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429000" y="308401"/>
            <a:ext cx="6934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 smtClean="0">
                <a:solidFill>
                  <a:schemeClr val="bg1"/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数据分析可视化图表</a:t>
            </a:r>
            <a:endParaRPr lang="zh-CN" altLang="en-US" sz="4800" dirty="0">
              <a:solidFill>
                <a:schemeClr val="bg1"/>
              </a:solidFill>
              <a:latin typeface="字魂36号-正文宋楷" panose="02000000000000000000" pitchFamily="2" charset="-122"/>
              <a:ea typeface="字魂36号-正文宋楷" panose="02000000000000000000" pitchFamily="2" charset="-122"/>
              <a:sym typeface="字魂36号-正文宋楷" panose="02000000000000000000" pitchFamily="2" charset="-122"/>
            </a:endParaRP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482600" y="6466112"/>
            <a:ext cx="2743200" cy="281437"/>
          </a:xfrm>
        </p:spPr>
        <p:txBody>
          <a:bodyPr/>
          <a:lstStyle>
            <a:lvl1pPr>
              <a:defRPr>
                <a:solidFill>
                  <a:srgbClr val="576973"/>
                </a:solidFill>
              </a:defRPr>
            </a:lvl1pPr>
          </a:lstStyle>
          <a:p>
            <a:r>
              <a:rPr lang="en-US" dirty="0" smtClean="0"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your date here</a:t>
            </a:r>
            <a:endParaRPr lang="en-US" dirty="0">
              <a:latin typeface="字魂36号-正文宋楷" panose="02000000000000000000" pitchFamily="2" charset="-122"/>
              <a:ea typeface="字魂36号-正文宋楷" panose="02000000000000000000" pitchFamily="2" charset="-122"/>
              <a:sym typeface="字魂36号-正文宋楷" panose="02000000000000000000" pitchFamily="2" charset="-122"/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038600" y="6466112"/>
            <a:ext cx="4114800" cy="281437"/>
          </a:xfrm>
        </p:spPr>
        <p:txBody>
          <a:bodyPr/>
          <a:lstStyle>
            <a:lvl1pPr>
              <a:defRPr>
                <a:solidFill>
                  <a:srgbClr val="576973"/>
                </a:solidFill>
              </a:defRPr>
            </a:lvl1pPr>
          </a:lstStyle>
          <a:p>
            <a:r>
              <a:rPr lang="zh-CN" altLang="en-US" dirty="0" smtClean="0"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在此填写您的备注</a:t>
            </a:r>
            <a:endParaRPr lang="en-US" dirty="0">
              <a:latin typeface="字魂36号-正文宋楷" panose="02000000000000000000" pitchFamily="2" charset="-122"/>
              <a:ea typeface="字魂36号-正文宋楷" panose="02000000000000000000" pitchFamily="2" charset="-122"/>
              <a:sym typeface="字魂36号-正文宋楷" panose="02000000000000000000" pitchFamily="2" charset="-122"/>
            </a:endParaRP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966201" y="6466112"/>
            <a:ext cx="2743200" cy="281437"/>
          </a:xfrm>
        </p:spPr>
        <p:txBody>
          <a:bodyPr/>
          <a:lstStyle>
            <a:lvl1pPr algn="r">
              <a:defRPr>
                <a:solidFill>
                  <a:srgbClr val="576973"/>
                </a:solidFill>
              </a:defRPr>
            </a:lvl1pPr>
          </a:lstStyle>
          <a:p>
            <a:fld id="{6E18DBF4-37B7-4C4F-9728-A1C100B177EE}" type="slidenum">
              <a:rPr lang="en-US" smtClean="0"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pPr/>
              <a:t>7</a:t>
            </a:fld>
            <a:endParaRPr lang="en-US" dirty="0">
              <a:latin typeface="字魂36号-正文宋楷" panose="02000000000000000000" pitchFamily="2" charset="-122"/>
              <a:ea typeface="字魂36号-正文宋楷" panose="02000000000000000000" pitchFamily="2" charset="-122"/>
              <a:sym typeface="字魂36号-正文宋楷" panose="02000000000000000000" pitchFamily="2" charset="-122"/>
            </a:endParaRPr>
          </a:p>
        </p:txBody>
      </p:sp>
      <p:grpSp>
        <p:nvGrpSpPr>
          <p:cNvPr id="9" name="Group 12"/>
          <p:cNvGrpSpPr/>
          <p:nvPr>
            <p:custDataLst>
              <p:tags r:id="rId5"/>
            </p:custDataLst>
          </p:nvPr>
        </p:nvGrpSpPr>
        <p:grpSpPr>
          <a:xfrm>
            <a:off x="0" y="6766560"/>
            <a:ext cx="12192000" cy="91440"/>
            <a:chOff x="0" y="4480421"/>
            <a:chExt cx="12192000" cy="91440"/>
          </a:xfrm>
        </p:grpSpPr>
        <p:sp>
          <p:nvSpPr>
            <p:cNvPr id="10" name="Rectangle 13"/>
            <p:cNvSpPr/>
            <p:nvPr userDrawn="1"/>
          </p:nvSpPr>
          <p:spPr>
            <a:xfrm>
              <a:off x="0" y="4480421"/>
              <a:ext cx="2439924" cy="914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endParaRPr>
            </a:p>
          </p:txBody>
        </p:sp>
        <p:sp>
          <p:nvSpPr>
            <p:cNvPr id="11" name="Rectangle 14"/>
            <p:cNvSpPr/>
            <p:nvPr userDrawn="1"/>
          </p:nvSpPr>
          <p:spPr>
            <a:xfrm>
              <a:off x="2439924" y="4480421"/>
              <a:ext cx="2439924" cy="9144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endParaRPr>
            </a:p>
          </p:txBody>
        </p:sp>
        <p:sp>
          <p:nvSpPr>
            <p:cNvPr id="12" name="Rectangle 21"/>
            <p:cNvSpPr/>
            <p:nvPr userDrawn="1"/>
          </p:nvSpPr>
          <p:spPr>
            <a:xfrm>
              <a:off x="4879848" y="4480421"/>
              <a:ext cx="2439924" cy="9144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endParaRPr>
            </a:p>
          </p:txBody>
        </p:sp>
        <p:sp>
          <p:nvSpPr>
            <p:cNvPr id="13" name="Rectangle 22"/>
            <p:cNvSpPr/>
            <p:nvPr userDrawn="1"/>
          </p:nvSpPr>
          <p:spPr>
            <a:xfrm>
              <a:off x="7319772" y="4480421"/>
              <a:ext cx="2439924" cy="914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endParaRPr>
            </a:p>
          </p:txBody>
        </p:sp>
        <p:sp>
          <p:nvSpPr>
            <p:cNvPr id="14" name="Rectangle 23"/>
            <p:cNvSpPr/>
            <p:nvPr userDrawn="1"/>
          </p:nvSpPr>
          <p:spPr>
            <a:xfrm>
              <a:off x="9759696" y="4480421"/>
              <a:ext cx="2432304" cy="914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endParaRPr>
            </a:p>
          </p:txBody>
        </p:sp>
      </p:grpSp>
      <p:graphicFrame>
        <p:nvGraphicFramePr>
          <p:cNvPr id="15" name="Chart Placeholder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17664703"/>
              </p:ext>
            </p:extLst>
          </p:nvPr>
        </p:nvGraphicFramePr>
        <p:xfrm>
          <a:off x="482600" y="1425575"/>
          <a:ext cx="11226800" cy="31178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sp>
        <p:nvSpPr>
          <p:cNvPr id="16" name="Text Placeholder 4"/>
          <p:cNvSpPr txBox="1">
            <a:spLocks/>
          </p:cNvSpPr>
          <p:nvPr/>
        </p:nvSpPr>
        <p:spPr>
          <a:xfrm>
            <a:off x="482599" y="5221786"/>
            <a:ext cx="11226801" cy="981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1800" dirty="0" smtClean="0"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千图网</a:t>
            </a:r>
            <a:r>
              <a:rPr lang="en-US" altLang="zh-CN" sz="1800" dirty="0" smtClean="0"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(www.58pic.com) </a:t>
            </a:r>
            <a:r>
              <a:rPr lang="zh-CN" altLang="en-US" sz="1800" dirty="0" smtClean="0"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是专注免费设计素材下载的网站</a:t>
            </a:r>
            <a:r>
              <a:rPr lang="en-US" altLang="zh-CN" sz="1800" dirty="0" smtClean="0"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!</a:t>
            </a:r>
            <a:r>
              <a:rPr lang="zh-CN" altLang="en-US" sz="1800" dirty="0" smtClean="0"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提供矢量图素材</a:t>
            </a:r>
            <a:r>
              <a:rPr lang="en-US" altLang="zh-CN" sz="1800" dirty="0" smtClean="0"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,</a:t>
            </a:r>
            <a:r>
              <a:rPr lang="zh-CN" altLang="en-US" sz="1800" dirty="0" smtClean="0"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矢量背景图片</a:t>
            </a:r>
            <a:r>
              <a:rPr lang="en-US" altLang="zh-CN" sz="1800" dirty="0" smtClean="0"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,</a:t>
            </a:r>
            <a:r>
              <a:rPr lang="zh-CN" altLang="en-US" sz="1800" dirty="0" smtClean="0"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矢量图库</a:t>
            </a:r>
            <a:endParaRPr lang="en-US" sz="1800" dirty="0">
              <a:latin typeface="字魂36号-正文宋楷" panose="02000000000000000000" pitchFamily="2" charset="-122"/>
              <a:ea typeface="字魂36号-正文宋楷" panose="02000000000000000000" pitchFamily="2" charset="-122"/>
              <a:sym typeface="字魂36号-正文宋楷" panose="02000000000000000000" pitchFamily="2" charset="-122"/>
            </a:endParaRPr>
          </a:p>
        </p:txBody>
      </p:sp>
      <p:sp>
        <p:nvSpPr>
          <p:cNvPr id="18" name="Text Placeholder 6"/>
          <p:cNvSpPr txBox="1">
            <a:spLocks/>
          </p:cNvSpPr>
          <p:nvPr/>
        </p:nvSpPr>
        <p:spPr>
          <a:xfrm>
            <a:off x="482600" y="4749922"/>
            <a:ext cx="11226800" cy="43396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marL="228600" indent="-22860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400" b="1" kern="1200" cap="all" baseline="0">
                <a:solidFill>
                  <a:srgbClr val="47464B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2400" b="1" i="0" u="none" strike="noStrike" kern="1200" cap="all" spc="0" normalizeH="0" baseline="0" noProof="0" dirty="0" smtClean="0">
                <a:ln>
                  <a:noFill/>
                </a:ln>
                <a:solidFill>
                  <a:srgbClr val="47464B"/>
                </a:solidFill>
                <a:effectLst/>
                <a:uLnTx/>
                <a:uFillTx/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在此填写您的标题</a:t>
            </a:r>
            <a:endParaRPr kumimoji="0" lang="en-US" sz="2400" b="1" i="0" u="none" strike="noStrike" kern="1200" cap="all" spc="0" normalizeH="0" baseline="0" noProof="0" dirty="0">
              <a:ln>
                <a:noFill/>
              </a:ln>
              <a:solidFill>
                <a:srgbClr val="47464B"/>
              </a:solidFill>
              <a:effectLst/>
              <a:uLnTx/>
              <a:uFillTx/>
              <a:latin typeface="字魂36号-正文宋楷" panose="02000000000000000000" pitchFamily="2" charset="-122"/>
              <a:ea typeface="字魂36号-正文宋楷" panose="02000000000000000000" pitchFamily="2" charset="-122"/>
              <a:sym typeface="字魂36号-正文宋楷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56329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14478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魂36号-正文宋楷" panose="02000000000000000000" pitchFamily="2" charset="-122"/>
              <a:ea typeface="字魂36号-正文宋楷" panose="02000000000000000000" pitchFamily="2" charset="-122"/>
              <a:sym typeface="字魂36号-正文宋楷" panose="02000000000000000000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429000" y="308401"/>
            <a:ext cx="6934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 smtClean="0">
                <a:solidFill>
                  <a:schemeClr val="bg1"/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数据分析可视化图表</a:t>
            </a:r>
            <a:endParaRPr lang="zh-CN" altLang="en-US" sz="4800" dirty="0">
              <a:solidFill>
                <a:schemeClr val="bg1"/>
              </a:solidFill>
              <a:latin typeface="字魂36号-正文宋楷" panose="02000000000000000000" pitchFamily="2" charset="-122"/>
              <a:ea typeface="字魂36号-正文宋楷" panose="02000000000000000000" pitchFamily="2" charset="-122"/>
              <a:sym typeface="字魂36号-正文宋楷" panose="02000000000000000000" pitchFamily="2" charset="-122"/>
            </a:endParaRP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482600" y="6466112"/>
            <a:ext cx="2743200" cy="281437"/>
          </a:xfrm>
        </p:spPr>
        <p:txBody>
          <a:bodyPr/>
          <a:lstStyle>
            <a:lvl1pPr>
              <a:defRPr>
                <a:solidFill>
                  <a:srgbClr val="576973"/>
                </a:solidFill>
              </a:defRPr>
            </a:lvl1pPr>
          </a:lstStyle>
          <a:p>
            <a:r>
              <a:rPr lang="en-US" dirty="0" smtClean="0"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your date here</a:t>
            </a:r>
            <a:endParaRPr lang="en-US" dirty="0">
              <a:latin typeface="字魂36号-正文宋楷" panose="02000000000000000000" pitchFamily="2" charset="-122"/>
              <a:ea typeface="字魂36号-正文宋楷" panose="02000000000000000000" pitchFamily="2" charset="-122"/>
              <a:sym typeface="字魂36号-正文宋楷" panose="02000000000000000000" pitchFamily="2" charset="-122"/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038600" y="6466112"/>
            <a:ext cx="4114800" cy="281437"/>
          </a:xfrm>
        </p:spPr>
        <p:txBody>
          <a:bodyPr/>
          <a:lstStyle>
            <a:lvl1pPr>
              <a:defRPr>
                <a:solidFill>
                  <a:srgbClr val="576973"/>
                </a:solidFill>
              </a:defRPr>
            </a:lvl1pPr>
          </a:lstStyle>
          <a:p>
            <a:r>
              <a:rPr lang="zh-CN" altLang="en-US" dirty="0" smtClean="0"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在此填写您的备注</a:t>
            </a:r>
            <a:endParaRPr lang="en-US" dirty="0">
              <a:latin typeface="字魂36号-正文宋楷" panose="02000000000000000000" pitchFamily="2" charset="-122"/>
              <a:ea typeface="字魂36号-正文宋楷" panose="02000000000000000000" pitchFamily="2" charset="-122"/>
              <a:sym typeface="字魂36号-正文宋楷" panose="02000000000000000000" pitchFamily="2" charset="-122"/>
            </a:endParaRP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966201" y="6466112"/>
            <a:ext cx="2743200" cy="281437"/>
          </a:xfrm>
        </p:spPr>
        <p:txBody>
          <a:bodyPr/>
          <a:lstStyle>
            <a:lvl1pPr algn="r">
              <a:defRPr>
                <a:solidFill>
                  <a:srgbClr val="576973"/>
                </a:solidFill>
              </a:defRPr>
            </a:lvl1pPr>
          </a:lstStyle>
          <a:p>
            <a:fld id="{6E18DBF4-37B7-4C4F-9728-A1C100B177EE}" type="slidenum">
              <a:rPr lang="en-US" smtClean="0"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pPr/>
              <a:t>8</a:t>
            </a:fld>
            <a:endParaRPr lang="en-US" dirty="0">
              <a:latin typeface="字魂36号-正文宋楷" panose="02000000000000000000" pitchFamily="2" charset="-122"/>
              <a:ea typeface="字魂36号-正文宋楷" panose="02000000000000000000" pitchFamily="2" charset="-122"/>
              <a:sym typeface="字魂36号-正文宋楷" panose="02000000000000000000" pitchFamily="2" charset="-122"/>
            </a:endParaRPr>
          </a:p>
        </p:txBody>
      </p:sp>
      <p:grpSp>
        <p:nvGrpSpPr>
          <p:cNvPr id="9" name="Group 12"/>
          <p:cNvGrpSpPr/>
          <p:nvPr>
            <p:custDataLst>
              <p:tags r:id="rId5"/>
            </p:custDataLst>
          </p:nvPr>
        </p:nvGrpSpPr>
        <p:grpSpPr>
          <a:xfrm>
            <a:off x="0" y="6766560"/>
            <a:ext cx="12192000" cy="91440"/>
            <a:chOff x="0" y="4480421"/>
            <a:chExt cx="12192000" cy="91440"/>
          </a:xfrm>
        </p:grpSpPr>
        <p:sp>
          <p:nvSpPr>
            <p:cNvPr id="10" name="Rectangle 13"/>
            <p:cNvSpPr/>
            <p:nvPr userDrawn="1"/>
          </p:nvSpPr>
          <p:spPr>
            <a:xfrm>
              <a:off x="0" y="4480421"/>
              <a:ext cx="2439924" cy="914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endParaRPr>
            </a:p>
          </p:txBody>
        </p:sp>
        <p:sp>
          <p:nvSpPr>
            <p:cNvPr id="11" name="Rectangle 14"/>
            <p:cNvSpPr/>
            <p:nvPr userDrawn="1"/>
          </p:nvSpPr>
          <p:spPr>
            <a:xfrm>
              <a:off x="2439924" y="4480421"/>
              <a:ext cx="2439924" cy="9144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endParaRPr>
            </a:p>
          </p:txBody>
        </p:sp>
        <p:sp>
          <p:nvSpPr>
            <p:cNvPr id="12" name="Rectangle 21"/>
            <p:cNvSpPr/>
            <p:nvPr userDrawn="1"/>
          </p:nvSpPr>
          <p:spPr>
            <a:xfrm>
              <a:off x="4879848" y="4480421"/>
              <a:ext cx="2439924" cy="9144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endParaRPr>
            </a:p>
          </p:txBody>
        </p:sp>
        <p:sp>
          <p:nvSpPr>
            <p:cNvPr id="13" name="Rectangle 22"/>
            <p:cNvSpPr/>
            <p:nvPr userDrawn="1"/>
          </p:nvSpPr>
          <p:spPr>
            <a:xfrm>
              <a:off x="7319772" y="4480421"/>
              <a:ext cx="2439924" cy="914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endParaRPr>
            </a:p>
          </p:txBody>
        </p:sp>
        <p:sp>
          <p:nvSpPr>
            <p:cNvPr id="14" name="Rectangle 23"/>
            <p:cNvSpPr/>
            <p:nvPr userDrawn="1"/>
          </p:nvSpPr>
          <p:spPr>
            <a:xfrm>
              <a:off x="9759696" y="4480421"/>
              <a:ext cx="2432304" cy="914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endParaRPr>
            </a:p>
          </p:txBody>
        </p:sp>
      </p:grpSp>
      <p:graphicFrame>
        <p:nvGraphicFramePr>
          <p:cNvPr id="15" name="Chart Placeholder 1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42220891"/>
              </p:ext>
            </p:extLst>
          </p:nvPr>
        </p:nvGraphicFramePr>
        <p:xfrm>
          <a:off x="482600" y="2443163"/>
          <a:ext cx="3556000" cy="31178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sp>
        <p:nvSpPr>
          <p:cNvPr id="16" name="Text Placeholder 6"/>
          <p:cNvSpPr txBox="1">
            <a:spLocks/>
          </p:cNvSpPr>
          <p:nvPr/>
        </p:nvSpPr>
        <p:spPr>
          <a:xfrm>
            <a:off x="482599" y="1999562"/>
            <a:ext cx="3556000" cy="42473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 smtClean="0"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您的标题</a:t>
            </a:r>
            <a:endParaRPr lang="en-US" dirty="0">
              <a:latin typeface="字魂36号-正文宋楷" panose="02000000000000000000" pitchFamily="2" charset="-122"/>
              <a:ea typeface="字魂36号-正文宋楷" panose="02000000000000000000" pitchFamily="2" charset="-122"/>
              <a:sym typeface="字魂36号-正文宋楷" panose="02000000000000000000" pitchFamily="2" charset="-122"/>
            </a:endParaRPr>
          </a:p>
        </p:txBody>
      </p:sp>
      <p:graphicFrame>
        <p:nvGraphicFramePr>
          <p:cNvPr id="17" name="Chart Placeholder 2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10506611"/>
              </p:ext>
            </p:extLst>
          </p:nvPr>
        </p:nvGraphicFramePr>
        <p:xfrm>
          <a:off x="4318000" y="2443163"/>
          <a:ext cx="3556000" cy="31178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sp>
        <p:nvSpPr>
          <p:cNvPr id="18" name="Text Placeholder 9"/>
          <p:cNvSpPr txBox="1">
            <a:spLocks/>
          </p:cNvSpPr>
          <p:nvPr/>
        </p:nvSpPr>
        <p:spPr>
          <a:xfrm>
            <a:off x="4318000" y="1999562"/>
            <a:ext cx="3556000" cy="42473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 smtClean="0"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您的标题</a:t>
            </a:r>
            <a:endParaRPr lang="en-US" dirty="0">
              <a:latin typeface="字魂36号-正文宋楷" panose="02000000000000000000" pitchFamily="2" charset="-122"/>
              <a:ea typeface="字魂36号-正文宋楷" panose="02000000000000000000" pitchFamily="2" charset="-122"/>
              <a:sym typeface="字魂36号-正文宋楷" panose="02000000000000000000" pitchFamily="2" charset="-122"/>
            </a:endParaRPr>
          </a:p>
        </p:txBody>
      </p:sp>
      <p:graphicFrame>
        <p:nvGraphicFramePr>
          <p:cNvPr id="19" name="Chart Placeholder 3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18782264"/>
              </p:ext>
            </p:extLst>
          </p:nvPr>
        </p:nvGraphicFramePr>
        <p:xfrm>
          <a:off x="8153400" y="2443163"/>
          <a:ext cx="3556000" cy="31178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sp>
        <p:nvSpPr>
          <p:cNvPr id="20" name="Text Placeholder 11"/>
          <p:cNvSpPr txBox="1">
            <a:spLocks/>
          </p:cNvSpPr>
          <p:nvPr/>
        </p:nvSpPr>
        <p:spPr>
          <a:xfrm>
            <a:off x="8153400" y="1999562"/>
            <a:ext cx="3556000" cy="42473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 smtClean="0"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您的标题</a:t>
            </a:r>
            <a:endParaRPr lang="en-US" dirty="0">
              <a:latin typeface="字魂36号-正文宋楷" panose="02000000000000000000" pitchFamily="2" charset="-122"/>
              <a:ea typeface="字魂36号-正文宋楷" panose="02000000000000000000" pitchFamily="2" charset="-122"/>
              <a:sym typeface="字魂36号-正文宋楷" panose="02000000000000000000" pitchFamily="2" charset="-122"/>
            </a:endParaRPr>
          </a:p>
        </p:txBody>
      </p:sp>
      <p:sp>
        <p:nvSpPr>
          <p:cNvPr id="21" name="Text Placeholder 39"/>
          <p:cNvSpPr txBox="1">
            <a:spLocks/>
          </p:cNvSpPr>
          <p:nvPr/>
        </p:nvSpPr>
        <p:spPr>
          <a:xfrm>
            <a:off x="1625598" y="3789698"/>
            <a:ext cx="1270001" cy="42473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28%</a:t>
            </a:r>
            <a:endParaRPr lang="en-US">
              <a:latin typeface="字魂36号-正文宋楷" panose="02000000000000000000" pitchFamily="2" charset="-122"/>
              <a:ea typeface="字魂36号-正文宋楷" panose="02000000000000000000" pitchFamily="2" charset="-122"/>
              <a:sym typeface="字魂36号-正文宋楷" panose="02000000000000000000" pitchFamily="2" charset="-122"/>
            </a:endParaRPr>
          </a:p>
        </p:txBody>
      </p:sp>
      <p:sp>
        <p:nvSpPr>
          <p:cNvPr id="22" name="Text Placeholder 40"/>
          <p:cNvSpPr txBox="1">
            <a:spLocks/>
          </p:cNvSpPr>
          <p:nvPr/>
        </p:nvSpPr>
        <p:spPr>
          <a:xfrm>
            <a:off x="5460999" y="3789698"/>
            <a:ext cx="1270001" cy="42473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75%</a:t>
            </a:r>
            <a:endParaRPr lang="en-US">
              <a:latin typeface="字魂36号-正文宋楷" panose="02000000000000000000" pitchFamily="2" charset="-122"/>
              <a:ea typeface="字魂36号-正文宋楷" panose="02000000000000000000" pitchFamily="2" charset="-122"/>
              <a:sym typeface="字魂36号-正文宋楷" panose="02000000000000000000" pitchFamily="2" charset="-122"/>
            </a:endParaRPr>
          </a:p>
        </p:txBody>
      </p:sp>
      <p:sp>
        <p:nvSpPr>
          <p:cNvPr id="23" name="Text Placeholder 41"/>
          <p:cNvSpPr txBox="1">
            <a:spLocks/>
          </p:cNvSpPr>
          <p:nvPr/>
        </p:nvSpPr>
        <p:spPr>
          <a:xfrm>
            <a:off x="9296399" y="3789698"/>
            <a:ext cx="1270001" cy="42473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50%</a:t>
            </a:r>
            <a:endParaRPr lang="en-US">
              <a:latin typeface="字魂36号-正文宋楷" panose="02000000000000000000" pitchFamily="2" charset="-122"/>
              <a:ea typeface="字魂36号-正文宋楷" panose="02000000000000000000" pitchFamily="2" charset="-122"/>
              <a:sym typeface="字魂36号-正文宋楷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29988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14478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魂36号-正文宋楷" panose="02000000000000000000" pitchFamily="2" charset="-122"/>
              <a:ea typeface="字魂36号-正文宋楷" panose="02000000000000000000" pitchFamily="2" charset="-122"/>
              <a:sym typeface="字魂36号-正文宋楷" panose="02000000000000000000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429000" y="308401"/>
            <a:ext cx="6934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 smtClean="0">
                <a:solidFill>
                  <a:schemeClr val="bg1"/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数据分析可视化图表</a:t>
            </a:r>
            <a:endParaRPr lang="zh-CN" altLang="en-US" sz="4800" dirty="0">
              <a:solidFill>
                <a:schemeClr val="bg1"/>
              </a:solidFill>
              <a:latin typeface="字魂36号-正文宋楷" panose="02000000000000000000" pitchFamily="2" charset="-122"/>
              <a:ea typeface="字魂36号-正文宋楷" panose="02000000000000000000" pitchFamily="2" charset="-122"/>
              <a:sym typeface="字魂36号-正文宋楷" panose="02000000000000000000" pitchFamily="2" charset="-122"/>
            </a:endParaRP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482600" y="6466112"/>
            <a:ext cx="2743200" cy="281437"/>
          </a:xfrm>
        </p:spPr>
        <p:txBody>
          <a:bodyPr/>
          <a:lstStyle>
            <a:lvl1pPr>
              <a:defRPr>
                <a:solidFill>
                  <a:srgbClr val="576973"/>
                </a:solidFill>
              </a:defRPr>
            </a:lvl1pPr>
          </a:lstStyle>
          <a:p>
            <a:r>
              <a:rPr lang="en-US" dirty="0" smtClean="0"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your date here</a:t>
            </a:r>
            <a:endParaRPr lang="en-US" dirty="0">
              <a:latin typeface="字魂36号-正文宋楷" panose="02000000000000000000" pitchFamily="2" charset="-122"/>
              <a:ea typeface="字魂36号-正文宋楷" panose="02000000000000000000" pitchFamily="2" charset="-122"/>
              <a:sym typeface="字魂36号-正文宋楷" panose="02000000000000000000" pitchFamily="2" charset="-122"/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038600" y="6466112"/>
            <a:ext cx="4114800" cy="281437"/>
          </a:xfrm>
        </p:spPr>
        <p:txBody>
          <a:bodyPr/>
          <a:lstStyle>
            <a:lvl1pPr>
              <a:defRPr>
                <a:solidFill>
                  <a:srgbClr val="576973"/>
                </a:solidFill>
              </a:defRPr>
            </a:lvl1pPr>
          </a:lstStyle>
          <a:p>
            <a:r>
              <a:rPr lang="zh-CN" altLang="en-US" dirty="0" smtClean="0"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在此填写您的备注</a:t>
            </a:r>
            <a:endParaRPr lang="en-US" dirty="0">
              <a:latin typeface="字魂36号-正文宋楷" panose="02000000000000000000" pitchFamily="2" charset="-122"/>
              <a:ea typeface="字魂36号-正文宋楷" panose="02000000000000000000" pitchFamily="2" charset="-122"/>
              <a:sym typeface="字魂36号-正文宋楷" panose="02000000000000000000" pitchFamily="2" charset="-122"/>
            </a:endParaRP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966201" y="6466112"/>
            <a:ext cx="2743200" cy="281437"/>
          </a:xfrm>
        </p:spPr>
        <p:txBody>
          <a:bodyPr/>
          <a:lstStyle>
            <a:lvl1pPr algn="r">
              <a:defRPr>
                <a:solidFill>
                  <a:srgbClr val="576973"/>
                </a:solidFill>
              </a:defRPr>
            </a:lvl1pPr>
          </a:lstStyle>
          <a:p>
            <a:fld id="{6E18DBF4-37B7-4C4F-9728-A1C100B177EE}" type="slidenum">
              <a:rPr lang="en-US" smtClean="0"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pPr/>
              <a:t>9</a:t>
            </a:fld>
            <a:endParaRPr lang="en-US" dirty="0">
              <a:latin typeface="字魂36号-正文宋楷" panose="02000000000000000000" pitchFamily="2" charset="-122"/>
              <a:ea typeface="字魂36号-正文宋楷" panose="02000000000000000000" pitchFamily="2" charset="-122"/>
              <a:sym typeface="字魂36号-正文宋楷" panose="02000000000000000000" pitchFamily="2" charset="-122"/>
            </a:endParaRPr>
          </a:p>
        </p:txBody>
      </p:sp>
      <p:grpSp>
        <p:nvGrpSpPr>
          <p:cNvPr id="9" name="Group 12"/>
          <p:cNvGrpSpPr/>
          <p:nvPr>
            <p:custDataLst>
              <p:tags r:id="rId5"/>
            </p:custDataLst>
          </p:nvPr>
        </p:nvGrpSpPr>
        <p:grpSpPr>
          <a:xfrm>
            <a:off x="0" y="6766560"/>
            <a:ext cx="12192000" cy="91440"/>
            <a:chOff x="0" y="4480421"/>
            <a:chExt cx="12192000" cy="91440"/>
          </a:xfrm>
        </p:grpSpPr>
        <p:sp>
          <p:nvSpPr>
            <p:cNvPr id="10" name="Rectangle 13"/>
            <p:cNvSpPr/>
            <p:nvPr userDrawn="1"/>
          </p:nvSpPr>
          <p:spPr>
            <a:xfrm>
              <a:off x="0" y="4480421"/>
              <a:ext cx="2439924" cy="914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endParaRPr>
            </a:p>
          </p:txBody>
        </p:sp>
        <p:sp>
          <p:nvSpPr>
            <p:cNvPr id="11" name="Rectangle 14"/>
            <p:cNvSpPr/>
            <p:nvPr userDrawn="1"/>
          </p:nvSpPr>
          <p:spPr>
            <a:xfrm>
              <a:off x="2439924" y="4480421"/>
              <a:ext cx="2439924" cy="9144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endParaRPr>
            </a:p>
          </p:txBody>
        </p:sp>
        <p:sp>
          <p:nvSpPr>
            <p:cNvPr id="12" name="Rectangle 21"/>
            <p:cNvSpPr/>
            <p:nvPr userDrawn="1"/>
          </p:nvSpPr>
          <p:spPr>
            <a:xfrm>
              <a:off x="4879848" y="4480421"/>
              <a:ext cx="2439924" cy="9144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endParaRPr>
            </a:p>
          </p:txBody>
        </p:sp>
        <p:sp>
          <p:nvSpPr>
            <p:cNvPr id="13" name="Rectangle 22"/>
            <p:cNvSpPr/>
            <p:nvPr userDrawn="1"/>
          </p:nvSpPr>
          <p:spPr>
            <a:xfrm>
              <a:off x="7319772" y="4480421"/>
              <a:ext cx="2439924" cy="914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endParaRPr>
            </a:p>
          </p:txBody>
        </p:sp>
        <p:sp>
          <p:nvSpPr>
            <p:cNvPr id="14" name="Rectangle 23"/>
            <p:cNvSpPr/>
            <p:nvPr userDrawn="1"/>
          </p:nvSpPr>
          <p:spPr>
            <a:xfrm>
              <a:off x="9759696" y="4480421"/>
              <a:ext cx="2432304" cy="914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endParaRPr>
            </a:p>
          </p:txBody>
        </p:sp>
      </p:grpSp>
      <p:graphicFrame>
        <p:nvGraphicFramePr>
          <p:cNvPr id="15" name="Chart Placeholder 1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32054008"/>
              </p:ext>
            </p:extLst>
          </p:nvPr>
        </p:nvGraphicFramePr>
        <p:xfrm>
          <a:off x="482600" y="1425575"/>
          <a:ext cx="5130800" cy="31178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graphicFrame>
        <p:nvGraphicFramePr>
          <p:cNvPr id="18" name="Chart Placeholder 2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20824981"/>
              </p:ext>
            </p:extLst>
          </p:nvPr>
        </p:nvGraphicFramePr>
        <p:xfrm>
          <a:off x="6578600" y="1425575"/>
          <a:ext cx="5130800" cy="31178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sp>
        <p:nvSpPr>
          <p:cNvPr id="21" name="Text Placeholder 6"/>
          <p:cNvSpPr txBox="1">
            <a:spLocks/>
          </p:cNvSpPr>
          <p:nvPr/>
        </p:nvSpPr>
        <p:spPr>
          <a:xfrm>
            <a:off x="482599" y="5221786"/>
            <a:ext cx="5130801" cy="9810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rgbClr val="47464B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zh-CN" altLang="en-US" dirty="0"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千图网</a:t>
            </a:r>
            <a:r>
              <a:rPr lang="en-US" altLang="zh-CN" dirty="0"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(www.58pic.com) </a:t>
            </a:r>
            <a:r>
              <a:rPr lang="zh-CN" altLang="en-US" dirty="0"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是专注免费设计素材下载的网站</a:t>
            </a:r>
            <a:r>
              <a:rPr lang="en-US" altLang="zh-CN" dirty="0"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!</a:t>
            </a:r>
            <a:r>
              <a:rPr lang="zh-CN" altLang="en-US" dirty="0"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提供矢量图素材</a:t>
            </a:r>
            <a:r>
              <a:rPr lang="en-US" altLang="zh-CN" dirty="0"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,</a:t>
            </a:r>
            <a:r>
              <a:rPr lang="zh-CN" altLang="en-US" dirty="0"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矢量背景图片</a:t>
            </a:r>
            <a:r>
              <a:rPr lang="en-US" altLang="zh-CN" dirty="0"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,</a:t>
            </a:r>
            <a:r>
              <a:rPr lang="zh-CN" altLang="en-US" dirty="0"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矢量图库</a:t>
            </a:r>
            <a:r>
              <a:rPr lang="en-US" altLang="zh-CN" dirty="0"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,</a:t>
            </a:r>
            <a:r>
              <a:rPr lang="zh-CN" altLang="en-US" dirty="0"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还有</a:t>
            </a:r>
            <a:r>
              <a:rPr lang="en-US" altLang="zh-CN" dirty="0" err="1"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psd</a:t>
            </a:r>
            <a:r>
              <a:rPr lang="zh-CN" altLang="en-US" dirty="0"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素材</a:t>
            </a:r>
            <a:r>
              <a:rPr lang="en-US" altLang="zh-CN" dirty="0"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,PS</a:t>
            </a:r>
            <a:r>
              <a:rPr lang="zh-CN" altLang="en-US" dirty="0"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素材</a:t>
            </a:r>
            <a:r>
              <a:rPr lang="en-US" altLang="zh-CN" dirty="0"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,</a:t>
            </a:r>
            <a:r>
              <a:rPr lang="zh-CN" altLang="en-US" dirty="0"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设计模板</a:t>
            </a:r>
            <a:r>
              <a:rPr lang="en-US" altLang="zh-CN" dirty="0"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,</a:t>
            </a:r>
            <a:r>
              <a:rPr lang="zh-CN" altLang="en-US" dirty="0"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设计素材</a:t>
            </a:r>
            <a:r>
              <a:rPr lang="en-US" altLang="zh-CN" dirty="0"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,PPT</a:t>
            </a:r>
            <a:r>
              <a:rPr lang="zh-CN" altLang="en-US" dirty="0"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素材</a:t>
            </a:r>
            <a:r>
              <a:rPr lang="en-US" altLang="zh-CN" dirty="0"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,</a:t>
            </a:r>
            <a:r>
              <a:rPr lang="zh-CN" altLang="en-US" dirty="0"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以及网页素材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47464B"/>
              </a:solidFill>
              <a:effectLst/>
              <a:uLnTx/>
              <a:uFillTx/>
              <a:latin typeface="字魂36号-正文宋楷" panose="02000000000000000000" pitchFamily="2" charset="-122"/>
              <a:ea typeface="字魂36号-正文宋楷" panose="02000000000000000000" pitchFamily="2" charset="-122"/>
              <a:sym typeface="字魂36号-正文宋楷" panose="02000000000000000000" pitchFamily="2" charset="-122"/>
            </a:endParaRPr>
          </a:p>
        </p:txBody>
      </p:sp>
      <p:sp>
        <p:nvSpPr>
          <p:cNvPr id="22" name="Text Placeholder 8"/>
          <p:cNvSpPr txBox="1">
            <a:spLocks/>
          </p:cNvSpPr>
          <p:nvPr/>
        </p:nvSpPr>
        <p:spPr>
          <a:xfrm>
            <a:off x="482599" y="4749922"/>
            <a:ext cx="5130800" cy="43396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marL="228600" indent="-22860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400" b="1" kern="1200" cap="all" baseline="0">
                <a:solidFill>
                  <a:srgbClr val="47464B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2400" b="1" i="0" u="none" strike="noStrike" kern="1200" cap="all" spc="0" normalizeH="0" baseline="0" noProof="0" dirty="0" smtClean="0">
                <a:ln>
                  <a:noFill/>
                </a:ln>
                <a:solidFill>
                  <a:srgbClr val="47464B"/>
                </a:solidFill>
                <a:effectLst/>
                <a:uLnTx/>
                <a:uFillTx/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在此填写您的标题</a:t>
            </a:r>
            <a:endParaRPr kumimoji="0" lang="en-US" sz="2400" b="1" i="0" u="none" strike="noStrike" kern="1200" cap="all" spc="0" normalizeH="0" baseline="0" noProof="0" dirty="0">
              <a:ln>
                <a:noFill/>
              </a:ln>
              <a:solidFill>
                <a:srgbClr val="47464B"/>
              </a:solidFill>
              <a:effectLst/>
              <a:uLnTx/>
              <a:uFillTx/>
              <a:latin typeface="字魂36号-正文宋楷" panose="02000000000000000000" pitchFamily="2" charset="-122"/>
              <a:ea typeface="字魂36号-正文宋楷" panose="02000000000000000000" pitchFamily="2" charset="-122"/>
              <a:sym typeface="字魂36号-正文宋楷" panose="02000000000000000000" pitchFamily="2" charset="-122"/>
            </a:endParaRPr>
          </a:p>
        </p:txBody>
      </p:sp>
      <p:sp>
        <p:nvSpPr>
          <p:cNvPr id="23" name="Text Placeholder 11"/>
          <p:cNvSpPr txBox="1">
            <a:spLocks/>
          </p:cNvSpPr>
          <p:nvPr/>
        </p:nvSpPr>
        <p:spPr>
          <a:xfrm>
            <a:off x="6578599" y="5221786"/>
            <a:ext cx="5130801" cy="981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rgbClr val="47464B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zh-CN" altLang="en-US" dirty="0"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千图网</a:t>
            </a:r>
            <a:r>
              <a:rPr lang="en-US" altLang="zh-CN" dirty="0"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(www.58pic.com) </a:t>
            </a:r>
            <a:r>
              <a:rPr lang="zh-CN" altLang="en-US" dirty="0"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是专注免费设计素材下载的网站</a:t>
            </a:r>
            <a:r>
              <a:rPr lang="en-US" altLang="zh-CN" dirty="0"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!</a:t>
            </a:r>
            <a:r>
              <a:rPr lang="zh-CN" altLang="en-US" dirty="0"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提供矢量图素材</a:t>
            </a:r>
            <a:r>
              <a:rPr lang="en-US" altLang="zh-CN" dirty="0"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,</a:t>
            </a:r>
            <a:r>
              <a:rPr lang="zh-CN" altLang="en-US" dirty="0"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矢量背景图片</a:t>
            </a:r>
            <a:r>
              <a:rPr lang="en-US" altLang="zh-CN" dirty="0"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,</a:t>
            </a:r>
            <a:r>
              <a:rPr lang="zh-CN" altLang="en-US" dirty="0"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矢量图库</a:t>
            </a:r>
            <a:r>
              <a:rPr lang="en-US" altLang="zh-CN" dirty="0"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,</a:t>
            </a:r>
            <a:r>
              <a:rPr lang="zh-CN" altLang="en-US" dirty="0"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还有</a:t>
            </a:r>
            <a:r>
              <a:rPr lang="en-US" altLang="zh-CN" dirty="0" err="1"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psd</a:t>
            </a:r>
            <a:r>
              <a:rPr lang="zh-CN" altLang="en-US" dirty="0"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素材</a:t>
            </a:r>
            <a:r>
              <a:rPr lang="en-US" altLang="zh-CN" dirty="0"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,PS</a:t>
            </a:r>
            <a:r>
              <a:rPr lang="zh-CN" altLang="en-US" dirty="0"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素材</a:t>
            </a:r>
            <a:r>
              <a:rPr lang="en-US" altLang="zh-CN" dirty="0"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,</a:t>
            </a:r>
            <a:r>
              <a:rPr lang="zh-CN" altLang="en-US" dirty="0"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设计模板</a:t>
            </a:r>
            <a:r>
              <a:rPr lang="en-US" altLang="zh-CN" dirty="0"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,</a:t>
            </a:r>
            <a:r>
              <a:rPr lang="zh-CN" altLang="en-US" dirty="0"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设计素材</a:t>
            </a:r>
            <a:r>
              <a:rPr lang="en-US" altLang="zh-CN" dirty="0"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,PPT</a:t>
            </a:r>
            <a:r>
              <a:rPr lang="zh-CN" altLang="en-US" dirty="0"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素材</a:t>
            </a:r>
            <a:r>
              <a:rPr lang="en-US" altLang="zh-CN" dirty="0"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,</a:t>
            </a:r>
            <a:r>
              <a:rPr lang="zh-CN" altLang="en-US" dirty="0"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以及网页素材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47464B"/>
              </a:solidFill>
              <a:effectLst/>
              <a:uLnTx/>
              <a:uFillTx/>
              <a:latin typeface="字魂36号-正文宋楷" panose="02000000000000000000" pitchFamily="2" charset="-122"/>
              <a:ea typeface="字魂36号-正文宋楷" panose="02000000000000000000" pitchFamily="2" charset="-122"/>
              <a:sym typeface="字魂36号-正文宋楷" panose="02000000000000000000" pitchFamily="2" charset="-122"/>
            </a:endParaRPr>
          </a:p>
        </p:txBody>
      </p:sp>
      <p:sp>
        <p:nvSpPr>
          <p:cNvPr id="24" name="Text Placeholder 23"/>
          <p:cNvSpPr txBox="1">
            <a:spLocks/>
          </p:cNvSpPr>
          <p:nvPr/>
        </p:nvSpPr>
        <p:spPr>
          <a:xfrm>
            <a:off x="6578600" y="4749922"/>
            <a:ext cx="5130800" cy="43396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marL="228600" indent="-22860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400" b="1" kern="1200" cap="all" baseline="0">
                <a:solidFill>
                  <a:srgbClr val="47464B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2400" b="1" i="0" u="none" strike="noStrike" kern="1200" cap="all" spc="0" normalizeH="0" baseline="0" noProof="0" dirty="0" smtClean="0">
                <a:ln>
                  <a:noFill/>
                </a:ln>
                <a:solidFill>
                  <a:srgbClr val="47464B"/>
                </a:solidFill>
                <a:effectLst/>
                <a:uLnTx/>
                <a:uFillTx/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在此填写您的标题</a:t>
            </a:r>
            <a:endParaRPr kumimoji="0" lang="en-US" sz="2400" b="1" i="0" u="none" strike="noStrike" kern="1200" cap="all" spc="0" normalizeH="0" baseline="0" noProof="0" dirty="0">
              <a:ln>
                <a:noFill/>
              </a:ln>
              <a:solidFill>
                <a:srgbClr val="47464B"/>
              </a:solidFill>
              <a:effectLst/>
              <a:uLnTx/>
              <a:uFillTx/>
              <a:latin typeface="字魂36号-正文宋楷" panose="02000000000000000000" pitchFamily="2" charset="-122"/>
              <a:ea typeface="字魂36号-正文宋楷" panose="02000000000000000000" pitchFamily="2" charset="-122"/>
              <a:sym typeface="字魂36号-正文宋楷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80663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低保和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ADDREMOVEWATERMARK" val="gvlO1EAx6t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ADDREMOVEWATERMARK" val="BIts2UaFc2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ADDREMOVEWATERMARK" val="DhlYI5kklU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ADDREMOVEWATERMARK" val="lmEeaMiRW7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ADDREMOVEWATERMARK" val="gvlO1EAx6t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ADDREMOVEWATERMARK" val="BIts2UaFc2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ADDREMOVEWATERMARK" val="DhlYI5kklU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ADDREMOVEWATERMARK" val="lmEeaMiRW7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ADDREMOVEWATERMARK" val="gvlO1EAx6t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ADDREMOVEWATERMARK" val="BIts2UaFc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ADDREMOVEWATERMARK" val="gvlO1EAx6t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ADDREMOVEWATERMARK" val="DhlYI5kklU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ADDREMOVEWATERMARK" val="lmEeaMiRW7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ADDREMOVEWATERMARK" val="gvlO1EAx6t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ADDREMOVEWATERMARK" val="BIts2UaFc2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ADDREMOVEWATERMARK" val="DhlYI5kklU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ADDREMOVEWATERMARK" val="lmEeaMiRW7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ADDREMOVEWATERMARK" val="gvlO1EAx6t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ADDREMOVEWATERMARK" val="BIts2UaFc2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ADDREMOVEWATERMARK" val="DhlYI5kklU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ADDREMOVEWATERMARK" val="lmEeaMiRW7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ADDREMOVEWATERMARK" val="BIts2UaFc2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ADDREMOVEWATERMARK" val="gvlO1EAx6t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ADDREMOVEWATERMARK" val="BIts2UaFc2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ADDREMOVEWATERMARK" val="DhlYI5kklU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ADDREMOVEWATERMARK" val="lmEeaMiRW7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ADDREMOVEWATERMARK" val="gvlO1EAx6t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ADDREMOVEWATERMARK" val="BIts2UaFc2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ADDREMOVEWATERMARK" val="DhlYI5kklU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ADDREMOVEWATERMARK" val="lmEeaMiRW7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ADDREMOVEWATERMARK" val="gvlO1EAx6t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ADDREMOVEWATERMARK" val="BIts2UaFc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ADDREMOVEWATERMARK" val="DhlYI5kklU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ADDREMOVEWATERMARK" val="DhlYI5kklU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ADDREMOVEWATERMARK" val="lmEeaMiRW7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ADDREMOVEWATERMARK" val="gvlO1EAx6t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ADDREMOVEWATERMARK" val="BIts2UaFc2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ADDREMOVEWATERMARK" val="DhlYI5kklU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ADDREMOVEWATERMARK" val="lmEeaMiRW7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ADDREMOVEWATERMARK" val="gvlO1EAx6t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ADDREMOVEWATERMARK" val="BIts2UaFc2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ADDREMOVEWATERMARK" val="DhlYI5kklU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ADDREMOVEWATERMARK" val="lmEeaMiRW7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ADDREMOVEWATERMARK" val="lmEeaMiRW7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ADDREMOVEWATERMARK" val="gvlO1EAx6t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ADDREMOVEWATERMARK" val="BIts2UaFc2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ADDREMOVEWATERMARK" val="DhlYI5kklU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ADDREMOVEWATERMARK" val="lmEeaMiRW7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ADDREMOVEWATERMARK" val="gvlO1EAx6t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ADDREMOVEWATERMARK" val="BIts2UaFc2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ADDREMOVEWATERMARK" val="DhlYI5kklU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ADDREMOVEWATERMARK" val="lmEeaMiRW7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ADDREMOVEWATERMARK" val="gvlO1EAx6t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ADDREMOVEWATERMARK" val="BIts2UaFc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ADDREMOVEWATERMARK" val="gvlO1EAx6t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ADDREMOVEWATERMARK" val="DhlYI5kklU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ADDREMOVEWATERMARK" val="lmEeaMiRW7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ADDREMOVEWATERMARK" val="gvlO1EAx6t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ADDREMOVEWATERMARK" val="BIts2UaFc2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ADDREMOVEWATERMARK" val="DhlYI5kklU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ADDREMOVEWATERMARK" val="lmEeaMiRW7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ADDREMOVEWATERMARK" val="gvlO1EAx6t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ADDREMOVEWATERMARK" val="BIts2UaFc2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ADDREMOVEWATERMARK" val="DhlYI5kklU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ADDREMOVEWATERMARK" val="lmEeaMiRW7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ADDREMOVEWATERMARK" val="BIts2UaFc2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ADDREMOVEWATERMARK" val="gvlO1EAx6t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ADDREMOVEWATERMARK" val="BIts2UaFc2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ADDREMOVEWATERMARK" val="DhlYI5kklU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ADDREMOVEWATERMARK" val="lmEeaMiRW7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ADDREMOVEWATERMARK" val="gvlO1EAx6t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ADDREMOVEWATERMARK" val="BIts2UaFc2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ADDREMOVEWATERMARK" val="DhlYI5kklU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ADDREMOVEWATERMARK" val="lmEeaMiRW7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ADDREMOVEWATERMARK" val="gvlO1EAx6t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ADDREMOVEWATERMARK" val="BIts2UaFc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ADDREMOVEWATERMARK" val="DhlYI5kklU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ADDREMOVEWATERMARK" val="DhlYI5kklU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ADDREMOVEWATERMARK" val="lmEeaMiRW7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ADDREMOVEWATERMARK" val="gvlO1EAx6t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ADDREMOVEWATERMARK" val="BIts2UaFc2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ADDREMOVEWATERMARK" val="DhlYI5kklU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ADDREMOVEWATERMARK" val="lmEeaMiRW7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ADDREMOVEWATERMARK" val="gvlO1EAx6t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ADDREMOVEWATERMARK" val="BIts2UaFc2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ADDREMOVEWATERMARK" val="DhlYI5kklU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ADDREMOVEWATERMARK" val="lmEeaMiRW7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ADDREMOVEWATERMARK" val="lmEeaMiRW7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ADDREMOVEWATERMARK" val="gvlO1EAx6t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ADDREMOVEWATERMARK" val="BIts2UaFc2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ADDREMOVEWATERMARK" val="DhlYI5kklU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ADDREMOVEWATERMARK" val="lmEeaMiRW7"/>
</p:tagLst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768395"/>
      </a:dk2>
      <a:lt2>
        <a:srgbClr val="F0F0F0"/>
      </a:lt2>
      <a:accent1>
        <a:srgbClr val="BC3649"/>
      </a:accent1>
      <a:accent2>
        <a:srgbClr val="6A868F"/>
      </a:accent2>
      <a:accent3>
        <a:srgbClr val="31778D"/>
      </a:accent3>
      <a:accent4>
        <a:srgbClr val="D6C88B"/>
      </a:accent4>
      <a:accent5>
        <a:srgbClr val="D66E49"/>
      </a:accent5>
      <a:accent6>
        <a:srgbClr val="649EB2"/>
      </a:accent6>
      <a:hlink>
        <a:srgbClr val="BC3649"/>
      </a:hlink>
      <a:folHlink>
        <a:srgbClr val="BFBFB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rgbClr val="000000"/>
      </a:dk1>
      <a:lt1>
        <a:srgbClr val="FFFFFF"/>
      </a:lt1>
      <a:dk2>
        <a:srgbClr val="768395"/>
      </a:dk2>
      <a:lt2>
        <a:srgbClr val="F0F0F0"/>
      </a:lt2>
      <a:accent1>
        <a:srgbClr val="4276AA"/>
      </a:accent1>
      <a:accent2>
        <a:srgbClr val="1689A0"/>
      </a:accent2>
      <a:accent3>
        <a:srgbClr val="3FA692"/>
      </a:accent3>
      <a:accent4>
        <a:srgbClr val="5167A4"/>
      </a:accent4>
      <a:accent5>
        <a:srgbClr val="5E5CA2"/>
      </a:accent5>
      <a:accent6>
        <a:srgbClr val="768395"/>
      </a:accent6>
      <a:hlink>
        <a:srgbClr val="4276AA"/>
      </a:hlink>
      <a:folHlink>
        <a:srgbClr val="BFBFB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BC3649"/>
    </a:accent1>
    <a:accent2>
      <a:srgbClr val="6A868F"/>
    </a:accent2>
    <a:accent3>
      <a:srgbClr val="31778D"/>
    </a:accent3>
    <a:accent4>
      <a:srgbClr val="D6C88B"/>
    </a:accent4>
    <a:accent5>
      <a:srgbClr val="D66E49"/>
    </a:accent5>
    <a:accent6>
      <a:srgbClr val="649EB2"/>
    </a:accent6>
    <a:hlink>
      <a:srgbClr val="BC3649"/>
    </a:hlink>
    <a:folHlink>
      <a:srgbClr val="BFBFBF"/>
    </a:folHlink>
  </a:clrScheme>
</a:themeOverride>
</file>

<file path=ppt/theme/themeOverride10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BC3649"/>
    </a:accent1>
    <a:accent2>
      <a:srgbClr val="6A868F"/>
    </a:accent2>
    <a:accent3>
      <a:srgbClr val="31778D"/>
    </a:accent3>
    <a:accent4>
      <a:srgbClr val="D6C88B"/>
    </a:accent4>
    <a:accent5>
      <a:srgbClr val="D66E49"/>
    </a:accent5>
    <a:accent6>
      <a:srgbClr val="649EB2"/>
    </a:accent6>
    <a:hlink>
      <a:srgbClr val="BC3649"/>
    </a:hlink>
    <a:folHlink>
      <a:srgbClr val="BFBFBF"/>
    </a:folHlink>
  </a:clrScheme>
</a:themeOverride>
</file>

<file path=ppt/theme/themeOverride1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BC3649"/>
    </a:accent1>
    <a:accent2>
      <a:srgbClr val="6A868F"/>
    </a:accent2>
    <a:accent3>
      <a:srgbClr val="31778D"/>
    </a:accent3>
    <a:accent4>
      <a:srgbClr val="D6C88B"/>
    </a:accent4>
    <a:accent5>
      <a:srgbClr val="D66E49"/>
    </a:accent5>
    <a:accent6>
      <a:srgbClr val="649EB2"/>
    </a:accent6>
    <a:hlink>
      <a:srgbClr val="BC3649"/>
    </a:hlink>
    <a:folHlink>
      <a:srgbClr val="BFBFBF"/>
    </a:folHlink>
  </a:clrScheme>
</a:themeOverride>
</file>

<file path=ppt/theme/themeOverride12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BC3649"/>
    </a:accent1>
    <a:accent2>
      <a:srgbClr val="6A868F"/>
    </a:accent2>
    <a:accent3>
      <a:srgbClr val="31778D"/>
    </a:accent3>
    <a:accent4>
      <a:srgbClr val="D6C88B"/>
    </a:accent4>
    <a:accent5>
      <a:srgbClr val="D66E49"/>
    </a:accent5>
    <a:accent6>
      <a:srgbClr val="649EB2"/>
    </a:accent6>
    <a:hlink>
      <a:srgbClr val="BC3649"/>
    </a:hlink>
    <a:folHlink>
      <a:srgbClr val="BFBFBF"/>
    </a:folHlink>
  </a:clrScheme>
</a:themeOverride>
</file>

<file path=ppt/theme/themeOverride13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BC3649"/>
    </a:accent1>
    <a:accent2>
      <a:srgbClr val="6A868F"/>
    </a:accent2>
    <a:accent3>
      <a:srgbClr val="31778D"/>
    </a:accent3>
    <a:accent4>
      <a:srgbClr val="D6C88B"/>
    </a:accent4>
    <a:accent5>
      <a:srgbClr val="D66E49"/>
    </a:accent5>
    <a:accent6>
      <a:srgbClr val="649EB2"/>
    </a:accent6>
    <a:hlink>
      <a:srgbClr val="BC3649"/>
    </a:hlink>
    <a:folHlink>
      <a:srgbClr val="BFBFBF"/>
    </a:folHlink>
  </a:clrScheme>
</a:themeOverride>
</file>

<file path=ppt/theme/themeOverride14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BC3649"/>
    </a:accent1>
    <a:accent2>
      <a:srgbClr val="6A868F"/>
    </a:accent2>
    <a:accent3>
      <a:srgbClr val="31778D"/>
    </a:accent3>
    <a:accent4>
      <a:srgbClr val="D6C88B"/>
    </a:accent4>
    <a:accent5>
      <a:srgbClr val="D66E49"/>
    </a:accent5>
    <a:accent6>
      <a:srgbClr val="649EB2"/>
    </a:accent6>
    <a:hlink>
      <a:srgbClr val="BC3649"/>
    </a:hlink>
    <a:folHlink>
      <a:srgbClr val="BFBFBF"/>
    </a:folHlink>
  </a:clrScheme>
</a:themeOverride>
</file>

<file path=ppt/theme/themeOverride15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BC3649"/>
    </a:accent1>
    <a:accent2>
      <a:srgbClr val="6A868F"/>
    </a:accent2>
    <a:accent3>
      <a:srgbClr val="31778D"/>
    </a:accent3>
    <a:accent4>
      <a:srgbClr val="D6C88B"/>
    </a:accent4>
    <a:accent5>
      <a:srgbClr val="D66E49"/>
    </a:accent5>
    <a:accent6>
      <a:srgbClr val="649EB2"/>
    </a:accent6>
    <a:hlink>
      <a:srgbClr val="BC3649"/>
    </a:hlink>
    <a:folHlink>
      <a:srgbClr val="BFBFBF"/>
    </a:folHlink>
  </a:clrScheme>
</a:themeOverride>
</file>

<file path=ppt/theme/themeOverride16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BC3649"/>
    </a:accent1>
    <a:accent2>
      <a:srgbClr val="6A868F"/>
    </a:accent2>
    <a:accent3>
      <a:srgbClr val="31778D"/>
    </a:accent3>
    <a:accent4>
      <a:srgbClr val="D6C88B"/>
    </a:accent4>
    <a:accent5>
      <a:srgbClr val="D66E49"/>
    </a:accent5>
    <a:accent6>
      <a:srgbClr val="649EB2"/>
    </a:accent6>
    <a:hlink>
      <a:srgbClr val="BC3649"/>
    </a:hlink>
    <a:folHlink>
      <a:srgbClr val="BFBFBF"/>
    </a:folHlink>
  </a:clrScheme>
</a:themeOverride>
</file>

<file path=ppt/theme/themeOverride17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BC3649"/>
    </a:accent1>
    <a:accent2>
      <a:srgbClr val="6A868F"/>
    </a:accent2>
    <a:accent3>
      <a:srgbClr val="31778D"/>
    </a:accent3>
    <a:accent4>
      <a:srgbClr val="D6C88B"/>
    </a:accent4>
    <a:accent5>
      <a:srgbClr val="D66E49"/>
    </a:accent5>
    <a:accent6>
      <a:srgbClr val="649EB2"/>
    </a:accent6>
    <a:hlink>
      <a:srgbClr val="BC3649"/>
    </a:hlink>
    <a:folHlink>
      <a:srgbClr val="BFBFBF"/>
    </a:folHlink>
  </a:clrScheme>
</a:themeOverride>
</file>

<file path=ppt/theme/themeOverride18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BC3649"/>
    </a:accent1>
    <a:accent2>
      <a:srgbClr val="6A868F"/>
    </a:accent2>
    <a:accent3>
      <a:srgbClr val="31778D"/>
    </a:accent3>
    <a:accent4>
      <a:srgbClr val="D6C88B"/>
    </a:accent4>
    <a:accent5>
      <a:srgbClr val="D66E49"/>
    </a:accent5>
    <a:accent6>
      <a:srgbClr val="649EB2"/>
    </a:accent6>
    <a:hlink>
      <a:srgbClr val="BC3649"/>
    </a:hlink>
    <a:folHlink>
      <a:srgbClr val="BFBFBF"/>
    </a:folHlink>
  </a:clrScheme>
</a:themeOverride>
</file>

<file path=ppt/theme/themeOverride19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BC3649"/>
    </a:accent1>
    <a:accent2>
      <a:srgbClr val="6A868F"/>
    </a:accent2>
    <a:accent3>
      <a:srgbClr val="31778D"/>
    </a:accent3>
    <a:accent4>
      <a:srgbClr val="D6C88B"/>
    </a:accent4>
    <a:accent5>
      <a:srgbClr val="D66E49"/>
    </a:accent5>
    <a:accent6>
      <a:srgbClr val="649EB2"/>
    </a:accent6>
    <a:hlink>
      <a:srgbClr val="BC3649"/>
    </a:hlink>
    <a:folHlink>
      <a:srgbClr val="BFBFBF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BC3649"/>
    </a:accent1>
    <a:accent2>
      <a:srgbClr val="6A868F"/>
    </a:accent2>
    <a:accent3>
      <a:srgbClr val="31778D"/>
    </a:accent3>
    <a:accent4>
      <a:srgbClr val="D6C88B"/>
    </a:accent4>
    <a:accent5>
      <a:srgbClr val="D66E49"/>
    </a:accent5>
    <a:accent6>
      <a:srgbClr val="649EB2"/>
    </a:accent6>
    <a:hlink>
      <a:srgbClr val="BC3649"/>
    </a:hlink>
    <a:folHlink>
      <a:srgbClr val="BFBFBF"/>
    </a:folHlink>
  </a:clrScheme>
</a:themeOverride>
</file>

<file path=ppt/theme/themeOverride20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BC3649"/>
    </a:accent1>
    <a:accent2>
      <a:srgbClr val="6A868F"/>
    </a:accent2>
    <a:accent3>
      <a:srgbClr val="31778D"/>
    </a:accent3>
    <a:accent4>
      <a:srgbClr val="D6C88B"/>
    </a:accent4>
    <a:accent5>
      <a:srgbClr val="D66E49"/>
    </a:accent5>
    <a:accent6>
      <a:srgbClr val="649EB2"/>
    </a:accent6>
    <a:hlink>
      <a:srgbClr val="BC3649"/>
    </a:hlink>
    <a:folHlink>
      <a:srgbClr val="BFBFBF"/>
    </a:folHlink>
  </a:clrScheme>
</a:themeOverride>
</file>

<file path=ppt/theme/themeOverride2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BC3649"/>
    </a:accent1>
    <a:accent2>
      <a:srgbClr val="6A868F"/>
    </a:accent2>
    <a:accent3>
      <a:srgbClr val="31778D"/>
    </a:accent3>
    <a:accent4>
      <a:srgbClr val="D6C88B"/>
    </a:accent4>
    <a:accent5>
      <a:srgbClr val="D66E49"/>
    </a:accent5>
    <a:accent6>
      <a:srgbClr val="649EB2"/>
    </a:accent6>
    <a:hlink>
      <a:srgbClr val="BC3649"/>
    </a:hlink>
    <a:folHlink>
      <a:srgbClr val="BFBFBF"/>
    </a:folHlink>
  </a:clrScheme>
</a:themeOverride>
</file>

<file path=ppt/theme/themeOverride22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BC3649"/>
    </a:accent1>
    <a:accent2>
      <a:srgbClr val="6A868F"/>
    </a:accent2>
    <a:accent3>
      <a:srgbClr val="31778D"/>
    </a:accent3>
    <a:accent4>
      <a:srgbClr val="D6C88B"/>
    </a:accent4>
    <a:accent5>
      <a:srgbClr val="D66E49"/>
    </a:accent5>
    <a:accent6>
      <a:srgbClr val="649EB2"/>
    </a:accent6>
    <a:hlink>
      <a:srgbClr val="BC3649"/>
    </a:hlink>
    <a:folHlink>
      <a:srgbClr val="BFBFBF"/>
    </a:folHlink>
  </a:clrScheme>
</a:themeOverride>
</file>

<file path=ppt/theme/themeOverride23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BC3649"/>
    </a:accent1>
    <a:accent2>
      <a:srgbClr val="6A868F"/>
    </a:accent2>
    <a:accent3>
      <a:srgbClr val="31778D"/>
    </a:accent3>
    <a:accent4>
      <a:srgbClr val="D6C88B"/>
    </a:accent4>
    <a:accent5>
      <a:srgbClr val="D66E49"/>
    </a:accent5>
    <a:accent6>
      <a:srgbClr val="649EB2"/>
    </a:accent6>
    <a:hlink>
      <a:srgbClr val="BC3649"/>
    </a:hlink>
    <a:folHlink>
      <a:srgbClr val="BFBFBF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BC3649"/>
    </a:accent1>
    <a:accent2>
      <a:srgbClr val="6A868F"/>
    </a:accent2>
    <a:accent3>
      <a:srgbClr val="31778D"/>
    </a:accent3>
    <a:accent4>
      <a:srgbClr val="D6C88B"/>
    </a:accent4>
    <a:accent5>
      <a:srgbClr val="D66E49"/>
    </a:accent5>
    <a:accent6>
      <a:srgbClr val="649EB2"/>
    </a:accent6>
    <a:hlink>
      <a:srgbClr val="BC3649"/>
    </a:hlink>
    <a:folHlink>
      <a:srgbClr val="BFBFBF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BC3649"/>
    </a:accent1>
    <a:accent2>
      <a:srgbClr val="6A868F"/>
    </a:accent2>
    <a:accent3>
      <a:srgbClr val="31778D"/>
    </a:accent3>
    <a:accent4>
      <a:srgbClr val="D6C88B"/>
    </a:accent4>
    <a:accent5>
      <a:srgbClr val="D66E49"/>
    </a:accent5>
    <a:accent6>
      <a:srgbClr val="649EB2"/>
    </a:accent6>
    <a:hlink>
      <a:srgbClr val="BC3649"/>
    </a:hlink>
    <a:folHlink>
      <a:srgbClr val="BFBFBF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BC3649"/>
    </a:accent1>
    <a:accent2>
      <a:srgbClr val="6A868F"/>
    </a:accent2>
    <a:accent3>
      <a:srgbClr val="31778D"/>
    </a:accent3>
    <a:accent4>
      <a:srgbClr val="D6C88B"/>
    </a:accent4>
    <a:accent5>
      <a:srgbClr val="D66E49"/>
    </a:accent5>
    <a:accent6>
      <a:srgbClr val="649EB2"/>
    </a:accent6>
    <a:hlink>
      <a:srgbClr val="BC3649"/>
    </a:hlink>
    <a:folHlink>
      <a:srgbClr val="BFBFBF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BC3649"/>
    </a:accent1>
    <a:accent2>
      <a:srgbClr val="6A868F"/>
    </a:accent2>
    <a:accent3>
      <a:srgbClr val="31778D"/>
    </a:accent3>
    <a:accent4>
      <a:srgbClr val="D6C88B"/>
    </a:accent4>
    <a:accent5>
      <a:srgbClr val="D66E49"/>
    </a:accent5>
    <a:accent6>
      <a:srgbClr val="649EB2"/>
    </a:accent6>
    <a:hlink>
      <a:srgbClr val="BC3649"/>
    </a:hlink>
    <a:folHlink>
      <a:srgbClr val="BFBFBF"/>
    </a:folHlink>
  </a:clrScheme>
</a:themeOverride>
</file>

<file path=ppt/theme/themeOverride7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BC3649"/>
    </a:accent1>
    <a:accent2>
      <a:srgbClr val="6A868F"/>
    </a:accent2>
    <a:accent3>
      <a:srgbClr val="31778D"/>
    </a:accent3>
    <a:accent4>
      <a:srgbClr val="D6C88B"/>
    </a:accent4>
    <a:accent5>
      <a:srgbClr val="D66E49"/>
    </a:accent5>
    <a:accent6>
      <a:srgbClr val="649EB2"/>
    </a:accent6>
    <a:hlink>
      <a:srgbClr val="BC3649"/>
    </a:hlink>
    <a:folHlink>
      <a:srgbClr val="BFBFBF"/>
    </a:folHlink>
  </a:clrScheme>
</a:themeOverride>
</file>

<file path=ppt/theme/themeOverride8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BC3649"/>
    </a:accent1>
    <a:accent2>
      <a:srgbClr val="6A868F"/>
    </a:accent2>
    <a:accent3>
      <a:srgbClr val="31778D"/>
    </a:accent3>
    <a:accent4>
      <a:srgbClr val="D6C88B"/>
    </a:accent4>
    <a:accent5>
      <a:srgbClr val="D66E49"/>
    </a:accent5>
    <a:accent6>
      <a:srgbClr val="649EB2"/>
    </a:accent6>
    <a:hlink>
      <a:srgbClr val="BC3649"/>
    </a:hlink>
    <a:folHlink>
      <a:srgbClr val="BFBFBF"/>
    </a:folHlink>
  </a:clrScheme>
</a:themeOverride>
</file>

<file path=ppt/theme/themeOverride9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BC3649"/>
    </a:accent1>
    <a:accent2>
      <a:srgbClr val="6A868F"/>
    </a:accent2>
    <a:accent3>
      <a:srgbClr val="31778D"/>
    </a:accent3>
    <a:accent4>
      <a:srgbClr val="D6C88B"/>
    </a:accent4>
    <a:accent5>
      <a:srgbClr val="D66E49"/>
    </a:accent5>
    <a:accent6>
      <a:srgbClr val="649EB2"/>
    </a:accent6>
    <a:hlink>
      <a:srgbClr val="BC3649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60</TotalTime>
  <Words>1605</Words>
  <Application>Microsoft Office PowerPoint</Application>
  <PresentationFormat>宽屏</PresentationFormat>
  <Paragraphs>353</Paragraphs>
  <Slides>25</Slides>
  <Notes>25</Notes>
  <HiddenSlides>0</HiddenSlides>
  <MMClips>1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25</vt:i4>
      </vt:variant>
    </vt:vector>
  </HeadingPairs>
  <TitlesOfParts>
    <vt:vector size="33" baseType="lpstr">
      <vt:lpstr>等线</vt:lpstr>
      <vt:lpstr>Arial</vt:lpstr>
      <vt:lpstr>字魂36号-正文宋楷</vt:lpstr>
      <vt:lpstr>Calibri</vt:lpstr>
      <vt:lpstr>Open Sans</vt:lpstr>
      <vt:lpstr>方正书宋简体</vt:lpstr>
      <vt:lpstr>Office Theme</vt:lpstr>
      <vt:lpstr>1_Office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低保和</dc:title>
  <dc:creator>Administrator</dc:creator>
  <cp:lastModifiedBy>Administrator</cp:lastModifiedBy>
  <cp:revision>13</cp:revision>
  <dcterms:created xsi:type="dcterms:W3CDTF">2006-08-16T00:00:00Z</dcterms:created>
  <dcterms:modified xsi:type="dcterms:W3CDTF">2019-04-14T12:44:22Z</dcterms:modified>
</cp:coreProperties>
</file>